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8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9E8DDB-2ABF-4F82-B6C1-A80C2A3546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D63CDB9-9A98-463D-95B7-3099FF854D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3640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C3B4B0-9FA8-472E-96BD-80ED8FB9168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2250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97A6C8-8975-4D69-96B7-0481D2D42AA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5006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5065CD-FC60-482B-9910-F9059A6423A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9469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4D4EDA-E89A-46C9-8C24-5B1EC3AF491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73932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23850" y="5318125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73216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6095727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A95B0-3A6D-44ED-A18E-94579FDB9B8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11EE32-5819-4FA1-A2E1-54CB114FDC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820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53781-BD31-4F15-8F35-2995A7E3610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F9CD5-D5AB-4471-B58B-7263A31546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486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3081B-6E52-475D-8AAA-4F0F7F4B6E3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D4090-72F1-43BC-B110-87CA7677CB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762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B9628-4D30-47D3-9BF4-B35BDB2DB6A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797BB-866A-4646-9BD4-C8CDF7BB1C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835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CFE54-FB8A-44B5-8994-228E5EB50DA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5ABF5-0AA0-4060-8A4B-229BCBAFF8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983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B72F8-8650-4592-BC68-DBDFA7B6944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78028-6E4F-405E-A783-ECA5E3718F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870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FFCA9-0925-4D23-B17D-8439B297498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5FB9-5B57-40F8-86B7-96E3795103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612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A0341-748B-49CC-956B-696B61AB9E6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1FFCA-4B7C-4F6B-A9E5-D6C6B4FF8A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5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195B2-E4EC-43AE-ADE0-601867CB706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ED34F-0E13-4358-85AC-23C3FA2FC7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591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F5E18-6111-4476-8A50-D5833F678FA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40D74-0114-4445-96CC-90BB4804E5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177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4A865-C749-4E80-9900-8CEA8407A79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065AD-E884-42AC-A8DE-15DC12F18D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346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7B5BF7-E5FE-48F4-9A4D-B89467666AE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3837CAC-5B86-4E8E-9FBA-846729BE36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5373688"/>
            <a:ext cx="7772400" cy="722312"/>
          </a:xfrm>
        </p:spPr>
        <p:txBody>
          <a:bodyPr/>
          <a:lstStyle/>
          <a:p>
            <a:r>
              <a:rPr lang="en-GB" altLang="en-US" smtClean="0"/>
              <a:t>Fancy Car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31913" y="6096000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96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F903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Fancy Car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Fancy Car PowerPoint Presentation</dc:title>
  <dc:creator>jontypearce</dc:creator>
  <cp:lastModifiedBy>Jonty Pearce</cp:lastModifiedBy>
  <cp:revision>18</cp:revision>
  <dcterms:created xsi:type="dcterms:W3CDTF">2011-07-11T11:56:50Z</dcterms:created>
  <dcterms:modified xsi:type="dcterms:W3CDTF">2015-02-22T11:19:39Z</dcterms:modified>
</cp:coreProperties>
</file>