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1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6FA2DE-A7C6-4EA2-A5A8-A4787511E39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E0789DE-BA17-489F-8B27-15EC85EEB4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2780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44A762-38AE-4D62-ADC7-743860472F1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9669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8EDB6E-677E-4E02-BDC4-EB01BFB6B22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9511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FFA53E-F48E-472B-B4C7-C68F82B416F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6864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03332D-0217-44F1-94B0-447966DF379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395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11239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10841-CA2B-4E17-9037-BDBC15F376C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AB8EA7-A5C8-4AFE-8806-50F47ED539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914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B300D-4FFE-4DCE-AEDE-B685C93695A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BE65E-0453-4AF8-9B6E-FBD2ADB173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506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E8827-A250-44EC-BD96-4DDEA1BB8F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EC03A-133E-484D-B6E6-9EE24FB240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936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39BD2-5BB8-479B-985F-E4B9509384A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5734D-4426-44BF-BE93-1BA12D9A5F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05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DBD2-E89A-48EC-8E05-3FF65F0DEE8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74A99-DCA9-4591-B004-F7E81D1715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64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06347-E7F4-4ECC-AC37-22FBC8A7241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6216D-0DEA-4C94-AD35-B3416C964B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823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942AA-E2F6-4AB7-AFBD-F592942C7CE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E3605-E275-4F70-AC79-F63DC848E0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386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D03A8-0CC2-4B18-8F3C-E95FB523CCC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A3625-A560-4B63-8219-379E865D59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621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4B66F-8EE2-4D8E-86A2-34AF6040D4B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4EA6C-2FE1-4FC3-AA6C-CE4BD1F95C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839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BB6E8-D26E-4BEA-A44B-FE3FF17609E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12633-CA60-4B5D-A0D3-5E842B5F3D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505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D3FF5-7DC8-4BC5-BCCC-5C637B270DA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400D5-9298-4ACB-ADF3-DF0D4246A5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E9C4BC-56A1-4949-A026-77AA1599F79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A4E28A-55D9-4395-B838-E827149694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"/>
          <a:stretch>
            <a:fillRect/>
          </a:stretch>
        </p:blipFill>
        <p:spPr bwMode="auto">
          <a:xfrm>
            <a:off x="6804025" y="0"/>
            <a:ext cx="23399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1179513"/>
            <a:ext cx="7772400" cy="722312"/>
          </a:xfrm>
        </p:spPr>
        <p:txBody>
          <a:bodyPr/>
          <a:lstStyle/>
          <a:p>
            <a:r>
              <a:rPr lang="en-GB" altLang="en-US" smtClean="0"/>
              <a:t>Red Sky at Night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9018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7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171626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Red Sky at Night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sky at night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2015-02-22T11:19:36Z</dcterms:modified>
</cp:coreProperties>
</file>