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290" y="-10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FD2922D-B8DE-4CF4-B92D-BF70EE7188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F9AA19C-F9C0-44FC-BA93-A31ED43315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8996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F96E4A-C57B-4FF2-B3D0-8640023ED95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910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F4DE38-C701-4E82-88FA-BBB7CCCF758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5428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0DCB5-0156-4913-B24B-81C7BECEE43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5362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932E11-D8A9-4BE6-B3D8-047C346C3AD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2829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A84FF-3102-4EF3-97EB-F18BCF91EB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18578-FEF1-4E66-A55F-0C90EC6A57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3690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F8C3-1E89-4C2C-92FF-18B27BE934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F5F0-A3A7-4BE9-80EC-72588F84EC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2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6E64-3145-459F-ADDC-A49835AA4E3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CCD8-5CCF-4362-B0C3-2C327969FE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628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3FB3A-CD71-4295-9267-9D5C9B5CCB3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AEB9-5339-41F3-8E7F-48A5FA7BCD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5048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BF47D-B266-4E6F-BFEB-CEB6FCCBC76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5B729-F0F0-4BD5-8CEF-6F7524CFB3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3259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0CB4-DD40-4194-BD05-EEA7D9ED3B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0FD1-C694-483E-8C59-0CD2FDD392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08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E7E0B-47DC-4D5F-981F-3808ACFCDA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EED4-CC97-4C0B-8358-16CA732A3F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155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9D00-AE40-456F-93E3-1B28E48810B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2EF0-2D65-490D-9462-3EDBF7EC10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425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46F24-713B-4D12-BDCB-B19DE1B092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17653-23EC-4E2D-9A47-62896B7217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636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12E4E-023F-4058-80D1-58307E55D17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4201E-632B-495F-B3E1-7919B1C53C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375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53A7-6582-4B74-B743-D1BD13907DE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18E14-B77A-46FE-8DA6-B34BCA1F03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06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0C893C-A090-41A1-A0EE-771DE32DE8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C4652D1-0A36-453C-9090-B7210D0B9F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0"/>
            <a:ext cx="20383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/>
          <a:lstStyle/>
          <a:p>
            <a:r>
              <a:rPr lang="en-GB" altLang="en-US" smtClean="0"/>
              <a:t>Shoes made for Walking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9018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66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5949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Shoes made for Walking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shoes made for walking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2015-02-22T11:19:30Z</dcterms:modified>
</cp:coreProperties>
</file>