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4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73D2F"/>
    <a:srgbClr val="CC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6" d="100"/>
          <a:sy n="96" d="100"/>
        </p:scale>
        <p:origin x="-330" y="-1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DB9814B-1A79-4B84-B090-38DC622B5EFC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5C9AA1A1-8CF0-47F6-8899-67A81BBBD1B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59261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3434DCD-CC37-4C2C-9039-CFD90E1F8211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6446416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DFB460C-6263-4A93-8FB1-4F4A0277858C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4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8722222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19C2F4B-1453-4653-A3C0-B3601EACC4AA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5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0066328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26BFDB4-1E20-4479-93C2-D2AD6B589D12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6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2119078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67813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 userDrawn="1"/>
        </p:nvSpPr>
        <p:spPr>
          <a:xfrm>
            <a:off x="0" y="5489575"/>
            <a:ext cx="8172450" cy="1368425"/>
          </a:xfrm>
          <a:prstGeom prst="rect">
            <a:avLst/>
          </a:prstGeom>
          <a:gradFill>
            <a:gsLst>
              <a:gs pos="0">
                <a:schemeClr val="accent1">
                  <a:alpha val="80000"/>
                </a:schemeClr>
              </a:gs>
              <a:gs pos="64000">
                <a:schemeClr val="accent1"/>
              </a:gs>
              <a:gs pos="100000">
                <a:schemeClr val="accent1">
                  <a:alpha val="60000"/>
                </a:schemeClr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1736" y="5545357"/>
            <a:ext cx="7772400" cy="722511"/>
          </a:xfrm>
        </p:spPr>
        <p:txBody>
          <a:bodyPr>
            <a:normAutofit/>
          </a:bodyPr>
          <a:lstStyle>
            <a:lvl1pPr algn="ctr">
              <a:defRPr sz="3600" b="1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7576" y="6267868"/>
            <a:ext cx="6400800" cy="478904"/>
          </a:xfrm>
        </p:spPr>
        <p:txBody>
          <a:bodyPr/>
          <a:lstStyle>
            <a:lvl1pPr marL="0" indent="0" algn="ctr">
              <a:buNone/>
              <a:defRPr>
                <a:solidFill>
                  <a:srgbClr val="A73D2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E647D8-E881-47E3-A77C-1E012558CDD5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19C4543-FAEC-4A52-8D63-88CBEBA8C1B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91836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73ACC6-E5E3-4D9A-8930-CB068910FED7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2946C3-0A9E-4CDA-BE1F-B6F84EBCF66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241844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8F0438-F40C-4CE6-BE51-B19C8855F434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AD2D60-88F9-43D1-9981-2F823A02E2A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075330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19BC67-A890-42B1-ABC4-560191221BEC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30B324-FF1C-426C-8F65-DD3AB0875B3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228190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273FD0-B315-439D-BE4F-2DC52BFF1A45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51EFE4-A805-4A12-B697-AF963B41669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607188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B53B44-24C2-4407-9B20-B1FE92A96CD0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6F07A2-12D1-4584-BFEA-6106592DEC8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043136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F263F8-0E4E-4FE9-B26C-DD35C400096F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84403D-931D-4973-9FA3-FE941956EF2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988674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F2B8F3-9EC2-4998-B03F-C40F35FEED1E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4226D6-D67A-4E1B-90E2-393A4C5F643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657506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F7E3F2-AF42-4182-A3FE-A7225F43346D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0B7E3B-88C2-49FE-9F6C-0139FDA995C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638512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9B04A4-BE8E-4F75-B293-F12265C2A7ED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F23B76-5D6F-4F61-A2B4-E34E9355698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311931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693A47-D2A5-4B22-AD17-02A7B63F5214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551541-0EB8-4997-AA8E-2C72D261579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903886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7235825" cy="1439863"/>
          </a:xfrm>
          <a:prstGeom prst="rect">
            <a:avLst/>
          </a:prstGeom>
          <a:gradFill>
            <a:gsLst>
              <a:gs pos="0">
                <a:schemeClr val="accent1">
                  <a:alpha val="80000"/>
                </a:schemeClr>
              </a:gs>
              <a:gs pos="0">
                <a:schemeClr val="accent1"/>
              </a:gs>
              <a:gs pos="100000">
                <a:schemeClr val="accent1">
                  <a:alpha val="85000"/>
                </a:schemeClr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250825" y="274638"/>
            <a:ext cx="6842125" cy="92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50825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F821552-9803-4A3B-9B81-B7E9CF4A3318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80A6C420-9B51-46FD-8759-B044C3C9626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pic>
        <p:nvPicPr>
          <p:cNvPr id="1032" name="Picture 10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9900" y="0"/>
            <a:ext cx="2324100" cy="143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55" r:id="rId1"/>
    <p:sldLayoutId id="2147483745" r:id="rId2"/>
    <p:sldLayoutId id="2147483746" r:id="rId3"/>
    <p:sldLayoutId id="2147483747" r:id="rId4"/>
    <p:sldLayoutId id="2147483748" r:id="rId5"/>
    <p:sldLayoutId id="2147483749" r:id="rId6"/>
    <p:sldLayoutId id="2147483750" r:id="rId7"/>
    <p:sldLayoutId id="2147483751" r:id="rId8"/>
    <p:sldLayoutId id="2147483752" r:id="rId9"/>
    <p:sldLayoutId id="2147483753" r:id="rId10"/>
    <p:sldLayoutId id="2147483754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rgbClr val="A73D2F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A73D2F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A73D2F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A73D2F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A73D2F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png"/><Relationship Id="rId4" Type="http://schemas.openxmlformats.org/officeDocument/2006/relationships/oleObject" Target="../embeddings/Microsoft_Excel_Chart1.xls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magazine.com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ctrTitle"/>
          </p:nvPr>
        </p:nvSpPr>
        <p:spPr>
          <a:xfrm>
            <a:off x="361950" y="5545138"/>
            <a:ext cx="7772400" cy="722312"/>
          </a:xfrm>
        </p:spPr>
        <p:txBody>
          <a:bodyPr/>
          <a:lstStyle/>
          <a:p>
            <a:r>
              <a:rPr lang="en-GB" altLang="en-US" smtClean="0"/>
              <a:t>Attractive Sunset Template</a:t>
            </a:r>
          </a:p>
        </p:txBody>
      </p:sp>
      <p:sp>
        <p:nvSpPr>
          <p:cNvPr id="4099" name="Subtitle 2"/>
          <p:cNvSpPr>
            <a:spLocks noGrp="1"/>
          </p:cNvSpPr>
          <p:nvPr>
            <p:ph type="subTitle" idx="1"/>
          </p:nvPr>
        </p:nvSpPr>
        <p:spPr>
          <a:xfrm>
            <a:off x="1008063" y="6267450"/>
            <a:ext cx="6400800" cy="479425"/>
          </a:xfrm>
        </p:spPr>
        <p:txBody>
          <a:bodyPr/>
          <a:lstStyle/>
          <a:p>
            <a:r>
              <a:rPr lang="en-GB" altLang="en-US" smtClean="0"/>
              <a:t>Your name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Example Bullet Point Slide</a:t>
            </a:r>
            <a:endParaRPr lang="en-US" altLang="en-US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6400" y="1663700"/>
            <a:ext cx="8229600" cy="4368800"/>
          </a:xfrm>
        </p:spPr>
        <p:txBody>
          <a:bodyPr/>
          <a:lstStyle/>
          <a:p>
            <a:pPr eaLnBrk="1" hangingPunct="1"/>
            <a:r>
              <a:rPr lang="en-US" altLang="en-US" smtClean="0"/>
              <a:t>Bullet point</a:t>
            </a:r>
          </a:p>
          <a:p>
            <a:pPr eaLnBrk="1" hangingPunct="1"/>
            <a:r>
              <a:rPr lang="en-US" altLang="en-US" smtClean="0"/>
              <a:t>Bullet point</a:t>
            </a:r>
          </a:p>
          <a:p>
            <a:pPr lvl="1" eaLnBrk="1" hangingPunct="1"/>
            <a:r>
              <a:rPr lang="en-US" altLang="en-US" smtClean="0"/>
              <a:t>Sub Bullet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Sample Chart</a:t>
            </a:r>
            <a:endParaRPr lang="en-GB" altLang="en-US" smtClean="0"/>
          </a:p>
        </p:txBody>
      </p:sp>
      <p:graphicFrame>
        <p:nvGraphicFramePr>
          <p:cNvPr id="7171" name="Content Placeholder 3"/>
          <p:cNvGraphicFramePr>
            <a:graphicFrameLocks noGrp="1"/>
          </p:cNvGraphicFramePr>
          <p:nvPr>
            <p:ph idx="1"/>
          </p:nvPr>
        </p:nvGraphicFramePr>
        <p:xfrm>
          <a:off x="901700" y="1790700"/>
          <a:ext cx="7340600" cy="3944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2" r:id="rId4" imgW="7340220" imgH="3944454" progId="Excel.Chart.8">
                  <p:embed/>
                </p:oleObj>
              </mc:Choice>
              <mc:Fallback>
                <p:oleObj r:id="rId4" imgW="7340220" imgH="3944454" progId="Excel.Chart.8">
                  <p:embed/>
                  <p:pic>
                    <p:nvPicPr>
                      <p:cNvPr id="0" name="Content Placeholder 3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1700" y="1790700"/>
                        <a:ext cx="7340600" cy="3944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Colour scheme</a:t>
            </a:r>
            <a:endParaRPr lang="en-US" altLang="en-US" smtClean="0"/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3571875" y="2863850"/>
            <a:ext cx="827088" cy="611188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4648200" y="2863850"/>
            <a:ext cx="827088" cy="611188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2519363" y="4478338"/>
            <a:ext cx="827087" cy="6111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3587750" y="4478338"/>
            <a:ext cx="827088" cy="611187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4656138" y="4478338"/>
            <a:ext cx="827087" cy="611187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5726113" y="4478338"/>
            <a:ext cx="827087" cy="611187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1" name="Rectangle 9"/>
          <p:cNvSpPr>
            <a:spLocks noChangeArrowheads="1"/>
          </p:cNvSpPr>
          <p:nvPr/>
        </p:nvSpPr>
        <p:spPr bwMode="auto">
          <a:xfrm>
            <a:off x="5708650" y="2863850"/>
            <a:ext cx="827088" cy="611188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2" name="Rectangle 10"/>
          <p:cNvSpPr>
            <a:spLocks noChangeArrowheads="1"/>
          </p:cNvSpPr>
          <p:nvPr/>
        </p:nvSpPr>
        <p:spPr bwMode="auto">
          <a:xfrm>
            <a:off x="2503488" y="2863850"/>
            <a:ext cx="827087" cy="6111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3" name="Text Box 11"/>
          <p:cNvSpPr txBox="1">
            <a:spLocks noChangeArrowheads="1"/>
          </p:cNvSpPr>
          <p:nvPr/>
        </p:nvSpPr>
        <p:spPr bwMode="auto">
          <a:xfrm>
            <a:off x="2284413" y="2224088"/>
            <a:ext cx="12668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Background</a:t>
            </a:r>
            <a:endParaRPr lang="en-US" altLang="en-US" sz="1600"/>
          </a:p>
        </p:txBody>
      </p:sp>
      <p:sp>
        <p:nvSpPr>
          <p:cNvPr id="8204" name="Text Box 12"/>
          <p:cNvSpPr txBox="1">
            <a:spLocks noChangeArrowheads="1"/>
          </p:cNvSpPr>
          <p:nvPr/>
        </p:nvSpPr>
        <p:spPr bwMode="auto">
          <a:xfrm>
            <a:off x="3602038" y="2101850"/>
            <a:ext cx="77152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Text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Lines</a:t>
            </a:r>
            <a:endParaRPr lang="en-US" altLang="en-US" sz="1600"/>
          </a:p>
        </p:txBody>
      </p:sp>
      <p:sp>
        <p:nvSpPr>
          <p:cNvPr id="8205" name="Text Box 13"/>
          <p:cNvSpPr txBox="1">
            <a:spLocks noChangeArrowheads="1"/>
          </p:cNvSpPr>
          <p:nvPr/>
        </p:nvSpPr>
        <p:spPr bwMode="auto">
          <a:xfrm>
            <a:off x="4552950" y="2224088"/>
            <a:ext cx="10175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Shadows</a:t>
            </a:r>
            <a:endParaRPr lang="en-US" altLang="en-US" sz="1600"/>
          </a:p>
        </p:txBody>
      </p:sp>
      <p:sp>
        <p:nvSpPr>
          <p:cNvPr id="8206" name="Text Box 14"/>
          <p:cNvSpPr txBox="1">
            <a:spLocks noChangeArrowheads="1"/>
          </p:cNvSpPr>
          <p:nvPr/>
        </p:nvSpPr>
        <p:spPr bwMode="auto">
          <a:xfrm>
            <a:off x="5832475" y="2101850"/>
            <a:ext cx="579438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Title</a:t>
            </a:r>
            <a:br>
              <a:rPr lang="en-GB" altLang="en-US" sz="1600"/>
            </a:br>
            <a:r>
              <a:rPr lang="en-GB" altLang="en-US" sz="1600"/>
              <a:t>Text</a:t>
            </a:r>
            <a:endParaRPr lang="en-US" altLang="en-US" sz="1600"/>
          </a:p>
        </p:txBody>
      </p:sp>
      <p:sp>
        <p:nvSpPr>
          <p:cNvPr id="8207" name="Text Box 15"/>
          <p:cNvSpPr txBox="1">
            <a:spLocks noChangeArrowheads="1"/>
          </p:cNvSpPr>
          <p:nvPr/>
        </p:nvSpPr>
        <p:spPr bwMode="auto">
          <a:xfrm>
            <a:off x="2662238" y="3838575"/>
            <a:ext cx="5429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Fills</a:t>
            </a:r>
            <a:endParaRPr lang="en-US" altLang="en-US" sz="1600"/>
          </a:p>
        </p:txBody>
      </p:sp>
      <p:sp>
        <p:nvSpPr>
          <p:cNvPr id="8208" name="Text Box 16"/>
          <p:cNvSpPr txBox="1">
            <a:spLocks noChangeArrowheads="1"/>
          </p:cNvSpPr>
          <p:nvPr/>
        </p:nvSpPr>
        <p:spPr bwMode="auto">
          <a:xfrm>
            <a:off x="3608388" y="3838575"/>
            <a:ext cx="804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Accent</a:t>
            </a:r>
            <a:endParaRPr lang="en-US" altLang="en-US" sz="1600"/>
          </a:p>
        </p:txBody>
      </p:sp>
      <p:sp>
        <p:nvSpPr>
          <p:cNvPr id="8209" name="Text Box 17"/>
          <p:cNvSpPr txBox="1">
            <a:spLocks noChangeArrowheads="1"/>
          </p:cNvSpPr>
          <p:nvPr/>
        </p:nvSpPr>
        <p:spPr bwMode="auto">
          <a:xfrm>
            <a:off x="4543425" y="3716338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Accent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Hyperlink</a:t>
            </a:r>
            <a:endParaRPr lang="en-US" altLang="en-US" sz="1600"/>
          </a:p>
        </p:txBody>
      </p:sp>
      <p:sp>
        <p:nvSpPr>
          <p:cNvPr id="8210" name="Text Box 18"/>
          <p:cNvSpPr txBox="1">
            <a:spLocks noChangeArrowheads="1"/>
          </p:cNvSpPr>
          <p:nvPr/>
        </p:nvSpPr>
        <p:spPr bwMode="auto">
          <a:xfrm>
            <a:off x="5624513" y="3714750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Followed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Hyperlink</a:t>
            </a:r>
            <a:endParaRPr lang="en-US" altLang="en-US" sz="16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Picture slide</a:t>
            </a:r>
            <a:endParaRPr lang="en-US" altLang="en-US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027488" cy="4525963"/>
          </a:xfrm>
        </p:spPr>
        <p:txBody>
          <a:bodyPr/>
          <a:lstStyle/>
          <a:p>
            <a:pPr eaLnBrk="1" hangingPunct="1"/>
            <a:r>
              <a:rPr lang="en-GB" altLang="en-US" smtClean="0"/>
              <a:t>Bullet 1</a:t>
            </a:r>
          </a:p>
          <a:p>
            <a:pPr eaLnBrk="1" hangingPunct="1"/>
            <a:r>
              <a:rPr lang="en-GB" altLang="en-US" smtClean="0"/>
              <a:t>Bullet 2</a:t>
            </a:r>
            <a:endParaRPr lang="en-US" altLang="en-US" smtClean="0"/>
          </a:p>
        </p:txBody>
      </p:sp>
      <p:pic>
        <p:nvPicPr>
          <p:cNvPr id="10244" name="Picture 4" descr="IMG_927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6213" y="2205038"/>
            <a:ext cx="3097212" cy="3852862"/>
          </a:xfrm>
          <a:prstGeom prst="rect">
            <a:avLst/>
          </a:prstGeom>
          <a:solidFill>
            <a:schemeClr val="tx1"/>
          </a:solidFill>
          <a:ln w="57150">
            <a:solidFill>
              <a:schemeClr val="accent1"/>
            </a:solidFill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539750" y="1268413"/>
            <a:ext cx="8208963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FD7F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Use of templates</a:t>
            </a:r>
            <a:endParaRPr lang="en-US" altLang="en-US" smtClean="0"/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1150938" y="1711325"/>
            <a:ext cx="69500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/>
              <a:t>You are free to use these templates for your personal and business presentations.</a:t>
            </a: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1150938" y="3140075"/>
            <a:ext cx="3409950" cy="225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/>
              <a:t>Do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/>
              <a:t>Use these templates for your presentations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/>
              <a:t>Display your presentation on a web site provided that it is not for the purpose of downloading the template.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en-US" sz="1400"/>
              <a:t>If you like these templates, we would always appreciate a link back to our website.  Many thanks.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en-US" altLang="en-US" sz="1400"/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4495800" y="3140075"/>
            <a:ext cx="3640138" cy="203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/>
              <a:t>Don’t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Resell or distribute these templates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Put these templates on a website for download.  This includes uploading them onto file sharing networks like Slideshare, Myspace, Facebook, bit torrent etc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Pass off any of our created content as your own work</a:t>
            </a:r>
            <a:endParaRPr lang="en-US" altLang="en-US" sz="1400"/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1042988" y="5422900"/>
            <a:ext cx="7164387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lvl="1" algn="ctr" eaLnBrk="1" hangingPunct="1">
              <a:lnSpc>
                <a:spcPct val="90000"/>
              </a:lnSpc>
              <a:buClr>
                <a:schemeClr val="accent1"/>
              </a:buClr>
              <a:buFontTx/>
              <a:buNone/>
            </a:pPr>
            <a:r>
              <a:rPr lang="en-GB" altLang="en-US" sz="2000" b="1"/>
              <a:t>You can find many more free PowerPoint templates on the Presentation Magazine website </a:t>
            </a:r>
            <a:r>
              <a:rPr lang="en-GB" altLang="en-US" sz="2000" b="1">
                <a:solidFill>
                  <a:srgbClr val="6097E1"/>
                </a:solidFill>
                <a:hlinkClick r:id="rId3"/>
              </a:rPr>
              <a:t>www.presentationmagazine.com</a:t>
            </a:r>
            <a:r>
              <a:rPr lang="en-GB" altLang="en-US" sz="2000" b="1"/>
              <a:t>  </a:t>
            </a:r>
            <a:endParaRPr lang="en-US" altLang="en-US" sz="2000" b="1"/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1150938" y="2608263"/>
            <a:ext cx="6926262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/>
              <a:t>We have put a lot of work into developing all these templates and retain the copyright in them.  You can use them freely providing that you do not redistribute or sell them.</a:t>
            </a:r>
            <a:endParaRPr lang="en-US" altLang="en-US" sz="14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272">
      <a:dk1>
        <a:sysClr val="windowText" lastClr="000000"/>
      </a:dk1>
      <a:lt1>
        <a:srgbClr val="FFFFFF"/>
      </a:lt1>
      <a:dk2>
        <a:srgbClr val="000000"/>
      </a:dk2>
      <a:lt2>
        <a:srgbClr val="FFFFFF"/>
      </a:lt2>
      <a:accent1>
        <a:srgbClr val="000000"/>
      </a:accent1>
      <a:accent2>
        <a:srgbClr val="6BA7F8"/>
      </a:accent2>
      <a:accent3>
        <a:srgbClr val="C3DBFC"/>
      </a:accent3>
      <a:accent4>
        <a:srgbClr val="0A2793"/>
      </a:accent4>
      <a:accent5>
        <a:srgbClr val="C0E8FD"/>
      </a:accent5>
      <a:accent6>
        <a:srgbClr val="6097E1"/>
      </a:accent6>
      <a:hlink>
        <a:srgbClr val="0B6DEF"/>
      </a:hlink>
      <a:folHlink>
        <a:srgbClr val="237DF5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198</Words>
  <Application>Microsoft Office PowerPoint</Application>
  <PresentationFormat>On-screen Show (4:3)</PresentationFormat>
  <Paragraphs>38</Paragraphs>
  <Slides>6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Calibri</vt:lpstr>
      <vt:lpstr>Arial</vt:lpstr>
      <vt:lpstr>Wingdings</vt:lpstr>
      <vt:lpstr>Office Theme</vt:lpstr>
      <vt:lpstr>Microsoft Excel Chart</vt:lpstr>
      <vt:lpstr>Attractive Sunset Template</vt:lpstr>
      <vt:lpstr>Example Bullet Point Slide</vt:lpstr>
      <vt:lpstr>Sample Chart</vt:lpstr>
      <vt:lpstr>Colour scheme</vt:lpstr>
      <vt:lpstr>Picture slide</vt:lpstr>
      <vt:lpstr>Use of templates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Attractive Sunset PowerPoint Presentation</dc:title>
  <dc:creator>jontypearce</dc:creator>
  <cp:lastModifiedBy>Jonty Pearce</cp:lastModifiedBy>
  <cp:revision>10</cp:revision>
  <dcterms:created xsi:type="dcterms:W3CDTF">2011-07-11T11:56:50Z</dcterms:created>
  <dcterms:modified xsi:type="dcterms:W3CDTF">2015-02-22T11:19:24Z</dcterms:modified>
</cp:coreProperties>
</file>