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7D83692-0005-4F58-B9C5-E48DA47071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45680E7-1CA2-4738-BE09-679E1449AC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95367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1D8369-293B-4F08-B316-C12767ADC582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1977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A5E5707-A2A5-4397-82A9-A8BB4E3BB8CE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73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A7E818-E771-490E-80E5-F636767756F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4163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5A1D48B-7EEA-4489-9FE4-1EBF381071D7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0408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287338" y="4868863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6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9073" y="492494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913" y="564745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6D98A-DA50-48AD-99C5-473CF0C6C9C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8E5A05-1CE3-4AB8-BCA9-35EF9F0A2B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367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9D655-5114-4585-83E7-F6EAB7E14DE1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05A15-3236-426C-956E-1BABB521020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81304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DD247-901A-47EC-BEAA-740788064FF8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9B1E7-8BF7-43D3-A97B-7CE7BF1E14A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49476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2ACAFA-12BD-4A95-86A5-5F3F1B5C4F0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86709-86D0-4338-A7D2-202642C2ABE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834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7CA21-2252-4B1F-8413-18EB2CC914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04A54-A387-4BED-AD0C-A01792BCB2F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275288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285531-9039-462F-9180-467E4274825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7FF05-00CF-41CD-811D-06D5740BC7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20913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50C33-C7B0-40DD-AEE9-BA5EB3D26D1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B6261B-CDAD-4BF7-8565-D9029A617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724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052AB-1B01-45BF-AD0E-144A400C095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ED451-ACCB-4A04-A7BF-8E0A77B767C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32683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280FE-1D1D-437E-93C1-03788E74630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D05C15-469C-4A09-9E23-E715DB7E14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6173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427B6-1412-455C-BADF-08E90F565EC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4BA22C-7FD6-4A52-8D07-6594315A02B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635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12671-E2F3-4902-A913-40F9C7D0A50B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6EFF3D-7C43-437A-88F1-0AB48B311EF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146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9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D995CB-2809-4D67-A443-A912DF60278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A21F2CC-F6AD-4A8B-9989-311267B81C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649288" y="4924425"/>
            <a:ext cx="7772400" cy="722313"/>
          </a:xfrm>
        </p:spPr>
        <p:txBody>
          <a:bodyPr/>
          <a:lstStyle/>
          <a:p>
            <a:r>
              <a:rPr lang="en-GB" altLang="en-US" smtClean="0"/>
              <a:t>Autumn Tree Template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295400" y="5646738"/>
            <a:ext cx="6400800" cy="479425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54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F88528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Autumn Tree Template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Autumn Tree PowerPoint Presentation</dc:title>
  <dc:creator>jontypearce</dc:creator>
  <cp:lastModifiedBy>Jonty Pearce</cp:lastModifiedBy>
  <cp:revision>10</cp:revision>
  <dcterms:created xsi:type="dcterms:W3CDTF">2011-07-11T11:56:50Z</dcterms:created>
  <dcterms:modified xsi:type="dcterms:W3CDTF">2015-02-22T11:19:18Z</dcterms:modified>
</cp:coreProperties>
</file>