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90" y="-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B85CBD-73EF-489A-ABD4-2A4CAAE612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BC24A7-05EF-4616-8B0E-FEEC797178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234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A72CE-80E8-4698-8095-3B70A4641A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35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6463B3-BAC6-4A6E-9481-A6F6CFCF70F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26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5C54C6-5E7F-4F55-A874-5B564EE61B3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1951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5BE189-172D-4C8E-82F8-7A97B086FBD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056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427"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3736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42899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15150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F024-EB07-4D49-977D-409B27C7FA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9BF741-5879-48D9-892A-14F48C464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41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85BD-9A4F-4907-B347-EE6FDF715E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BB36D-460F-4F00-A491-F2EFAB8F65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552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66CE-18CA-415D-8FF5-5FA0510FE3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8A18-1588-4CA8-9200-5B54643ABF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24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F624F-8997-46AA-BFC3-F5973741A3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1A694-517A-44AE-A3CC-59F7498832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88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363F-C631-4C4E-965A-36CD1B9D15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261C-8B95-4758-8466-728B24F3DE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10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A64F-7D8C-4CA1-8FD7-6FE7B0BF9D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5D542-630C-4FD3-AAC6-C91D67EABB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797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4DA2-3E9A-40A4-BDFA-44AFEF78A7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8501-AEA4-4C76-8FD2-FF1414DE2D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0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4531E-1B20-4968-B66B-7F5ECB4449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2452-592E-4FBF-9C6D-65C24CF95F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334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F1B0-C117-427C-A494-8F1B21174A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A0BC-59F2-4E58-A186-DDF2B4C9B6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27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A3A2-9209-4A56-9E5A-4166208EE4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0DC9A-2455-46CA-889A-01DAF964DF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36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2FEE-5BE9-4074-A9A8-87FC99CC6E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2115-94D5-4155-B7B3-052E02A9F1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98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3C960D-56EC-4C2C-B0EE-66728367A2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6151C9-D644-430F-9E6E-08972C2943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-9525"/>
            <a:ext cx="19319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429250"/>
            <a:ext cx="7772400" cy="722313"/>
          </a:xfrm>
        </p:spPr>
        <p:txBody>
          <a:bodyPr/>
          <a:lstStyle/>
          <a:p>
            <a:r>
              <a:rPr lang="en-GB" altLang="en-US" smtClean="0"/>
              <a:t>Ice Cream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15156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11F2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Ice Cream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2015-02-22T11:19:13Z</dcterms:modified>
</cp:coreProperties>
</file>