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6" d="100"/>
          <a:sy n="96" d="100"/>
        </p:scale>
        <p:origin x="-330" y="-3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A0AD6D-4686-431B-958C-B297E4334A4A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EFD7B6D4-8218-4F01-9BDC-92E5AD3E9EC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881792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756EBC3-0FD4-4939-A2BB-4217C14ED620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891297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A216A64-17AE-43A4-BAB7-5ABB5A2E0C6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1926809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89C7C3F-5DFE-4875-AC8F-DEFC63B593FC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741274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73F9BC-1970-4D36-8FCC-385E41229E51}" type="slidenum">
              <a:rPr lang="en-GB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GB" altLang="en-US">
              <a:latin typeface="Arial" panose="020B0604020202020204" pitchFamily="34" charset="0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9948984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 userDrawn="1"/>
        </p:nvSpPr>
        <p:spPr>
          <a:xfrm>
            <a:off x="971550" y="5300663"/>
            <a:ext cx="8172450" cy="1368425"/>
          </a:xfrm>
          <a:prstGeom prst="rect">
            <a:avLst/>
          </a:prstGeom>
          <a:gradFill>
            <a:gsLst>
              <a:gs pos="0">
                <a:schemeClr val="accent1">
                  <a:alpha val="70000"/>
                </a:schemeClr>
              </a:gs>
              <a:gs pos="64000">
                <a:schemeClr val="accent1"/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3336" y="5356990"/>
            <a:ext cx="7772400" cy="722511"/>
          </a:xfrm>
        </p:spPr>
        <p:txBody>
          <a:bodyPr>
            <a:normAutofit/>
          </a:bodyPr>
          <a:lstStyle>
            <a:lvl1pPr algn="ctr">
              <a:defRPr sz="3600" b="1"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79176" y="6079501"/>
            <a:ext cx="6400800" cy="478904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796022-50F6-4766-8D2D-B1B4F0BE7BFD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39CBF5D-164D-4E12-9B86-8367BE0FF28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40103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A0F02-7211-4F11-9B36-C29391646180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04E99F-DAC8-49B4-A47E-7C4AC32E01C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9169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B8800A-D27E-4DA6-856D-99343A3909B2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F8DD0E-8059-464D-81E0-F42BDD6EE37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72731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3409F9-FE85-4696-8EAB-041F6F0083AF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EDF665-6CED-414A-9C85-14CFC483B54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19042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8BCF3-2CD2-44CE-AC91-2300C624478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663469-E413-494C-B22A-385D5DFFC08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3870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E868-1F2C-4F5F-9ABF-473A9B180A59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E8304-C648-4B4D-9A8E-6744E19ACB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0940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2CE755-F04F-425E-8300-FA06A189347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22CB2-7E75-427B-B28E-E56678F26E1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351945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78555-F10C-49D2-ACD0-28C70F72FBF4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275D4-0913-4B5F-ABF5-555956DDB91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942510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98CE7C-D73E-4EE8-9D0A-C9DC001BC446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32E787-633A-449F-90AB-18A2946B59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53782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213562-1BB7-4998-8AC3-5324B8B640EC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B667C9-36E8-4CAD-A450-537F0911641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87589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58ECE2-5E14-4962-99DB-93E91D1202FE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FD770-DBF1-479C-B8A4-396E43B40FD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60961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7235825" cy="1439863"/>
          </a:xfrm>
          <a:prstGeom prst="rect">
            <a:avLst/>
          </a:prstGeom>
          <a:gradFill>
            <a:gsLst>
              <a:gs pos="0">
                <a:schemeClr val="accent1">
                  <a:alpha val="80000"/>
                </a:schemeClr>
              </a:gs>
              <a:gs pos="0">
                <a:schemeClr val="accent1"/>
              </a:gs>
              <a:gs pos="100000">
                <a:schemeClr val="accent1">
                  <a:alpha val="85000"/>
                </a:scheme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250825" y="274638"/>
            <a:ext cx="68421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50825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C0D90E-DF47-44C4-83C0-8B616DF6BB95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D8800DAC-0ADA-4F63-AA73-B782FCCF880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pic>
        <p:nvPicPr>
          <p:cNvPr id="1032" name="Picture 10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1988" y="0"/>
            <a:ext cx="213201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png"/><Relationship Id="rId4" Type="http://schemas.openxmlformats.org/officeDocument/2006/relationships/oleObject" Target="../embeddings/Microsoft_Excel_Chart1.xls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ctrTitle"/>
          </p:nvPr>
        </p:nvSpPr>
        <p:spPr>
          <a:xfrm>
            <a:off x="1333500" y="5356225"/>
            <a:ext cx="7772400" cy="723900"/>
          </a:xfrm>
        </p:spPr>
        <p:txBody>
          <a:bodyPr/>
          <a:lstStyle/>
          <a:p>
            <a:r>
              <a:rPr lang="en-GB" altLang="en-US" smtClean="0"/>
              <a:t>Teddy Bear Holiday</a:t>
            </a:r>
          </a:p>
        </p:txBody>
      </p:sp>
      <p:sp>
        <p:nvSpPr>
          <p:cNvPr id="4099" name="Subtitle 2"/>
          <p:cNvSpPr>
            <a:spLocks noGrp="1"/>
          </p:cNvSpPr>
          <p:nvPr>
            <p:ph type="subTitle" idx="1"/>
          </p:nvPr>
        </p:nvSpPr>
        <p:spPr>
          <a:xfrm>
            <a:off x="1979613" y="6080125"/>
            <a:ext cx="6400800" cy="477838"/>
          </a:xfrm>
        </p:spPr>
        <p:txBody>
          <a:bodyPr/>
          <a:lstStyle/>
          <a:p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6400" y="1663700"/>
            <a:ext cx="8229600" cy="4368800"/>
          </a:xfrm>
        </p:spPr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Sample Chart</a:t>
            </a:r>
            <a:endParaRPr lang="en-GB" altLang="en-US" smtClean="0"/>
          </a:p>
        </p:txBody>
      </p:sp>
      <p:graphicFrame>
        <p:nvGraphicFramePr>
          <p:cNvPr id="7171" name="Content Placeholder 3"/>
          <p:cNvGraphicFramePr>
            <a:graphicFrameLocks noGrp="1"/>
          </p:cNvGraphicFramePr>
          <p:nvPr>
            <p:ph idx="1"/>
          </p:nvPr>
        </p:nvGraphicFramePr>
        <p:xfrm>
          <a:off x="901700" y="1790700"/>
          <a:ext cx="7340600" cy="3944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r:id="rId4" imgW="7340220" imgH="3944454" progId="Excel.Chart.8">
                  <p:embed/>
                </p:oleObj>
              </mc:Choice>
              <mc:Fallback>
                <p:oleObj r:id="rId4" imgW="7340220" imgH="3944454" progId="Excel.Chart.8">
                  <p:embed/>
                  <p:pic>
                    <p:nvPicPr>
                      <p:cNvPr id="0" name="Content Placeholder 3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1700" y="1790700"/>
                        <a:ext cx="7340600" cy="3944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571875" y="28638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648200" y="28638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519363" y="44783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587750" y="44783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656138" y="44783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726113" y="44783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708650" y="28638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503488" y="28638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284413" y="22240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Background</a:t>
            </a:r>
            <a:endParaRPr lang="en-US" altLang="en-US" sz="1600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602038" y="21018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Lines</a:t>
            </a:r>
            <a:endParaRPr lang="en-US" altLang="en-US" sz="1600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552950" y="22240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Shadows</a:t>
            </a:r>
            <a:endParaRPr lang="en-US" altLang="en-US" sz="1600"/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832475" y="21018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Title</a:t>
            </a:r>
            <a:br>
              <a:rPr lang="en-GB" altLang="en-US" sz="1600"/>
            </a:br>
            <a:r>
              <a:rPr lang="en-GB" altLang="en-US" sz="1600"/>
              <a:t>Text</a:t>
            </a:r>
            <a:endParaRPr lang="en-US" altLang="en-US" sz="1600"/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662238" y="38385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Fills</a:t>
            </a:r>
            <a:endParaRPr lang="en-US" altLang="en-US" sz="1600"/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608388" y="38385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</a:t>
            </a:r>
            <a:endParaRPr lang="en-US" altLang="en-US" sz="1600"/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543425" y="37163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624513" y="37147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/>
              <a:t>Hyperlink</a:t>
            </a:r>
            <a:endParaRPr lang="en-US" altLang="en-US" sz="16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0244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6213" y="2205038"/>
            <a:ext cx="3097212" cy="3852862"/>
          </a:xfrm>
          <a:prstGeom prst="rect">
            <a:avLst/>
          </a:prstGeom>
          <a:solidFill>
            <a:schemeClr val="tx1"/>
          </a:solidFill>
          <a:ln w="57150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>
              <a:latin typeface="Calibri" panose="020F0502020204030204" pitchFamily="34" charset="0"/>
            </a:endParaRP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1150938" y="1711325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/>
              <a:t>You are free to use these templates for your personal and business presentations.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150938" y="3140075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/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/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/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4495800" y="3140075"/>
            <a:ext cx="3640138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/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/>
              <a:t>Pass off any of our created content as your own work</a:t>
            </a:r>
            <a:endParaRPr lang="en-US" altLang="en-US" sz="1400"/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1042988" y="5422900"/>
            <a:ext cx="7164387" cy="915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/>
              <a:t>You can find many more free PowerPoint templates on the Presentation Magazine website </a:t>
            </a:r>
            <a:r>
              <a:rPr lang="en-GB" altLang="en-US" sz="2000" b="1">
                <a:solidFill>
                  <a:srgbClr val="6097E1"/>
                </a:solidFill>
                <a:hlinkClick r:id="rId3"/>
              </a:rPr>
              <a:t>www.presentationmagazine.com</a:t>
            </a:r>
            <a:r>
              <a:rPr lang="en-GB" altLang="en-US" sz="2000" b="1"/>
              <a:t>  </a:t>
            </a:r>
            <a:endParaRPr lang="en-US" altLang="en-US" sz="2000" b="1"/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1150938" y="2608263"/>
            <a:ext cx="69262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/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228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5C789F"/>
      </a:accent1>
      <a:accent2>
        <a:srgbClr val="6BA7F8"/>
      </a:accent2>
      <a:accent3>
        <a:srgbClr val="C3DBFC"/>
      </a:accent3>
      <a:accent4>
        <a:srgbClr val="0A2793"/>
      </a:accent4>
      <a:accent5>
        <a:srgbClr val="C0E8FD"/>
      </a:accent5>
      <a:accent6>
        <a:srgbClr val="6097E1"/>
      </a:accent6>
      <a:hlink>
        <a:srgbClr val="0B6DEF"/>
      </a:hlink>
      <a:folHlink>
        <a:srgbClr val="237DF5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198</Words>
  <Application>Microsoft Office PowerPoint</Application>
  <PresentationFormat>On-screen Show (4:3)</PresentationFormat>
  <Paragraphs>38</Paragraphs>
  <Slides>6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Arial</vt:lpstr>
      <vt:lpstr>Wingdings</vt:lpstr>
      <vt:lpstr>Office Theme</vt:lpstr>
      <vt:lpstr>Microsoft Excel Chart</vt:lpstr>
      <vt:lpstr>Teddy Bear Holiday</vt:lpstr>
      <vt:lpstr>Example Bullet Point Slide</vt:lpstr>
      <vt:lpstr>Sample Chart</vt:lpstr>
      <vt:lpstr>Colour scheme</vt:lpstr>
      <vt:lpstr>Picture slide</vt:lpstr>
      <vt:lpstr>Use of templates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Teddy Bear Holiday PowerPoint Presentation</dc:title>
  <dc:creator>jontypearce</dc:creator>
  <cp:lastModifiedBy>Jonty Pearce</cp:lastModifiedBy>
  <cp:revision>11</cp:revision>
  <dcterms:created xsi:type="dcterms:W3CDTF">2011-07-11T11:56:50Z</dcterms:created>
  <dcterms:modified xsi:type="dcterms:W3CDTF">2015-02-22T11:18:58Z</dcterms:modified>
</cp:coreProperties>
</file>