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B4B96C5-5F90-4111-9154-4F4DE43B5DA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A74D756-5094-4FD7-9F51-1AE9FA91D3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968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688E24-E912-4791-9913-4247EBF9F01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26093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74348B-22A9-4C5F-967E-DD27077EC79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8492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D1FEEB-476D-4C44-8D32-D4D565858FD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15145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6F8485-C081-4DEC-92F1-A378060E090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5891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175" y="5478463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575" y="5534658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0415" y="6257169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474ED-BD3A-44D6-AB7B-9A46AC089082}" type="datetimeFigureOut">
              <a:rPr lang="en-GB"/>
              <a:pPr>
                <a:defRPr/>
              </a:pPr>
              <a:t>22/02/2015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FC4CCB-5787-4D2C-B056-DE157311AA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735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9851D-E758-43EB-BA46-A56096B4242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2768E-2FCF-4675-8B67-2362381842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958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F67A7-F10F-4809-91EF-36A78A9A6B8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1B564-A20A-4432-9A8B-B74CE3245E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875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30C7B-C08E-4F03-A659-C82AC75B314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849D5-8E7C-45B2-8960-A2281A2E0D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599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D7EBB-DC80-47EE-AED0-8A762794F9F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D6828-0246-4873-B9F6-E7F2BF083B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659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76852-CA6B-4C53-BE4E-BB24EA8CEDF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C7DF7-E8D8-46A7-A55E-B0CD210245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23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0A164-6C5C-46ED-ACB0-E1C2686E3D4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B5F1F-325F-43A1-9B3D-11C0E27577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70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1DFE6-E64D-450E-96D0-F148639856E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30D07-278C-43D1-8D94-2E09AEFE03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0923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1D764-459E-4717-9368-807C4B36EBE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3A26A-5892-49CC-B346-CFEB91D1A1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309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03161-D13B-4A8B-99BF-D571B1A1BC1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36570-FDA3-499C-B5BC-F3A36827FA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2770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27A05-6A1D-4C04-A11C-E3417857ABD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28C71-4847-4800-A1A2-CF4014A9E3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9636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A0E13C-692E-4DA0-A858-52F0465723A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BDDF3E8-F150-400D-813D-BBA23E428A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138" y="0"/>
            <a:ext cx="194786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65125" y="5534025"/>
            <a:ext cx="7772400" cy="723900"/>
          </a:xfrm>
        </p:spPr>
        <p:txBody>
          <a:bodyPr/>
          <a:lstStyle/>
          <a:p>
            <a:r>
              <a:rPr lang="en-GB" altLang="en-US" smtClean="0"/>
              <a:t>Aquarium PowerPoint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009650" y="6257925"/>
            <a:ext cx="6400800" cy="477838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2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Aquarium 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Aquarium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2015-02-22T11:18:43Z</dcterms:modified>
</cp:coreProperties>
</file>