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170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37447C-5C3B-4344-A35F-27B9C00EFF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2FF5C1-041B-421C-B54D-89250509FE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38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BA1D05-DAF1-40E1-8F03-6441D7521C8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65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8A443D-7091-413A-B220-8EBB090AE9F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817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7AD810-A986-4D05-9021-66FA762C377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1574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B6407A-5AAD-4E18-8F83-AE244957B30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1503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-12700" y="-1588"/>
            <a:ext cx="8569325" cy="1368426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639" y="54095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4479" y="776606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33A66-7B30-4882-9714-0E2F0DBE9D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A13080-7849-46CD-89F5-DCFAEA75A6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07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45AE-FB0A-4CCE-A441-9E3B80C23F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05D54-2398-409F-B9E8-C24B87C54F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16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B8F31-BD4E-440D-B931-A54EEB7CE5E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F274-06BD-4CA5-A470-112A4619F2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1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DF76-E9A4-4FA0-803C-6C0528ACBA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12E7-A57F-44E4-A144-0DEB07874E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800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8A75E-BE18-4486-9A32-A887741676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9A7E-8336-488D-A2CE-1683FA0679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374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C6DC-22EE-4399-BB26-98995F387C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3837B-0A99-41E8-8E6E-0B9F56768A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1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A11B-96F9-46CF-B77F-5C4799B75E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3384-3ADF-40CF-A43F-02F88CA667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96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9EEB-C0B3-49AD-B76E-2997442E052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A9F64-E40A-4B16-9D3F-24B0218E70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23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E24AF-710C-4A6A-87D1-C2849C0544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91F7-D228-4276-A76E-1C044D52FC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04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2F21-9482-4271-B799-53DE4FF2A2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AC85-1E87-448F-88E7-9691706C8C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A150-D45D-405B-939E-B32F704871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D793-DD8A-4044-B5F0-B8C547CB7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605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C3E3E4-1386-49E1-B44C-8AB01C6A93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1BD588-E9BC-4404-B903-7970CE6FB7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0"/>
            <a:ext cx="2070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49250" y="53975"/>
            <a:ext cx="7772400" cy="722313"/>
          </a:xfrm>
        </p:spPr>
        <p:txBody>
          <a:bodyPr/>
          <a:lstStyle/>
          <a:p>
            <a:r>
              <a:rPr lang="en-GB" altLang="en-US" smtClean="0"/>
              <a:t>Greek Temple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993775" y="7762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AADD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Greek Temple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Temple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2015-02-22T11:18:40Z</dcterms:modified>
</cp:coreProperties>
</file>