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1" r:id="rId3"/>
    <p:sldId id="268" r:id="rId4"/>
    <p:sldId id="269" r:id="rId5"/>
    <p:sldId id="270" r:id="rId6"/>
    <p:sldId id="267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FC562-4643-435E-8ADA-B3146EC5EE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BBBC1BD-6213-4882-80B7-78802F96588B}">
      <dgm:prSet phldrT="[Text]"/>
      <dgm:spPr/>
      <dgm:t>
        <a:bodyPr/>
        <a:lstStyle/>
        <a:p>
          <a:r>
            <a:rPr lang="en-GB" dirty="0" smtClean="0"/>
            <a:t>Text</a:t>
          </a:r>
          <a:endParaRPr lang="en-GB" dirty="0"/>
        </a:p>
      </dgm:t>
    </dgm:pt>
    <dgm:pt modelId="{B0BBD9EC-B333-4A36-8588-6EC192840C2D}" type="parTrans" cxnId="{2693BD0F-40B6-44CD-B11D-97A44AE52618}">
      <dgm:prSet/>
      <dgm:spPr/>
      <dgm:t>
        <a:bodyPr/>
        <a:lstStyle/>
        <a:p>
          <a:endParaRPr lang="en-GB"/>
        </a:p>
      </dgm:t>
    </dgm:pt>
    <dgm:pt modelId="{55A94B71-7384-47F9-B924-BE4BA08D82A5}" type="sibTrans" cxnId="{2693BD0F-40B6-44CD-B11D-97A44AE52618}">
      <dgm:prSet/>
      <dgm:spPr/>
      <dgm:t>
        <a:bodyPr/>
        <a:lstStyle/>
        <a:p>
          <a:endParaRPr lang="en-GB"/>
        </a:p>
      </dgm:t>
    </dgm:pt>
    <dgm:pt modelId="{AB2CA7ED-6FFB-41B6-A6D6-0A58F74676A7}" type="asst">
      <dgm:prSet phldrT="[Text]"/>
      <dgm:spPr/>
      <dgm:t>
        <a:bodyPr/>
        <a:lstStyle/>
        <a:p>
          <a:r>
            <a:rPr lang="en-GB" dirty="0" smtClean="0"/>
            <a:t>Text</a:t>
          </a:r>
          <a:endParaRPr lang="en-GB" dirty="0"/>
        </a:p>
      </dgm:t>
    </dgm:pt>
    <dgm:pt modelId="{C49F4739-40CC-467B-97CB-C329EF06FF35}" type="parTrans" cxnId="{59F2F96F-C521-418B-91FB-68F007C964A2}">
      <dgm:prSet/>
      <dgm:spPr/>
      <dgm:t>
        <a:bodyPr/>
        <a:lstStyle/>
        <a:p>
          <a:endParaRPr lang="en-GB"/>
        </a:p>
      </dgm:t>
    </dgm:pt>
    <dgm:pt modelId="{4DAF4B23-DE4D-4B21-AD26-C0480E311A75}" type="sibTrans" cxnId="{59F2F96F-C521-418B-91FB-68F007C964A2}">
      <dgm:prSet/>
      <dgm:spPr/>
      <dgm:t>
        <a:bodyPr/>
        <a:lstStyle/>
        <a:p>
          <a:endParaRPr lang="en-GB"/>
        </a:p>
      </dgm:t>
    </dgm:pt>
    <dgm:pt modelId="{63733C64-3E15-475B-8E61-C561CDCF0AFD}">
      <dgm:prSet phldrT="[Text]"/>
      <dgm:spPr/>
      <dgm:t>
        <a:bodyPr/>
        <a:lstStyle/>
        <a:p>
          <a:r>
            <a:rPr lang="en-GB" dirty="0" smtClean="0"/>
            <a:t>Text</a:t>
          </a:r>
          <a:endParaRPr lang="en-GB" dirty="0"/>
        </a:p>
      </dgm:t>
    </dgm:pt>
    <dgm:pt modelId="{95F0DE05-A741-4B88-9AC0-AC91C03ED8CA}" type="parTrans" cxnId="{D4A7D5C1-0582-4B2B-8E31-2F6A10072679}">
      <dgm:prSet/>
      <dgm:spPr/>
      <dgm:t>
        <a:bodyPr/>
        <a:lstStyle/>
        <a:p>
          <a:endParaRPr lang="en-GB"/>
        </a:p>
      </dgm:t>
    </dgm:pt>
    <dgm:pt modelId="{AF840653-E96E-480D-8EB6-58B2D20AF188}" type="sibTrans" cxnId="{D4A7D5C1-0582-4B2B-8E31-2F6A10072679}">
      <dgm:prSet/>
      <dgm:spPr/>
      <dgm:t>
        <a:bodyPr/>
        <a:lstStyle/>
        <a:p>
          <a:endParaRPr lang="en-GB"/>
        </a:p>
      </dgm:t>
    </dgm:pt>
    <dgm:pt modelId="{D31F689A-8F0F-48DC-9D79-8F7A5A03A37A}">
      <dgm:prSet phldrT="[Text]"/>
      <dgm:spPr/>
      <dgm:t>
        <a:bodyPr/>
        <a:lstStyle/>
        <a:p>
          <a:r>
            <a:rPr lang="en-GB" dirty="0" smtClean="0"/>
            <a:t>Text</a:t>
          </a:r>
          <a:endParaRPr lang="en-GB" dirty="0"/>
        </a:p>
      </dgm:t>
    </dgm:pt>
    <dgm:pt modelId="{583BC52D-F532-4B94-8663-A79F39C61155}" type="parTrans" cxnId="{75C37B5A-D77A-49EF-B020-F56B1B1D1AC4}">
      <dgm:prSet/>
      <dgm:spPr/>
      <dgm:t>
        <a:bodyPr/>
        <a:lstStyle/>
        <a:p>
          <a:endParaRPr lang="en-GB"/>
        </a:p>
      </dgm:t>
    </dgm:pt>
    <dgm:pt modelId="{85F9D756-EA06-4CCF-AD7A-3EDCC8A39996}" type="sibTrans" cxnId="{75C37B5A-D77A-49EF-B020-F56B1B1D1AC4}">
      <dgm:prSet/>
      <dgm:spPr/>
      <dgm:t>
        <a:bodyPr/>
        <a:lstStyle/>
        <a:p>
          <a:endParaRPr lang="en-GB"/>
        </a:p>
      </dgm:t>
    </dgm:pt>
    <dgm:pt modelId="{EFFC595C-1757-481F-B7F6-A5F951927DA7}">
      <dgm:prSet phldrT="[Text]"/>
      <dgm:spPr/>
      <dgm:t>
        <a:bodyPr/>
        <a:lstStyle/>
        <a:p>
          <a:r>
            <a:rPr lang="en-GB" dirty="0" smtClean="0"/>
            <a:t>Text</a:t>
          </a:r>
          <a:endParaRPr lang="en-GB" dirty="0"/>
        </a:p>
      </dgm:t>
    </dgm:pt>
    <dgm:pt modelId="{1E860251-A58C-4476-884F-07E8DCBF8C6C}" type="parTrans" cxnId="{6D3BA2BF-2769-48F1-B439-CBD4EBCC27AF}">
      <dgm:prSet/>
      <dgm:spPr/>
      <dgm:t>
        <a:bodyPr/>
        <a:lstStyle/>
        <a:p>
          <a:endParaRPr lang="en-GB"/>
        </a:p>
      </dgm:t>
    </dgm:pt>
    <dgm:pt modelId="{A0320552-A3A1-4AE5-AD4B-B4C55C3A7FCC}" type="sibTrans" cxnId="{6D3BA2BF-2769-48F1-B439-CBD4EBCC27AF}">
      <dgm:prSet/>
      <dgm:spPr/>
      <dgm:t>
        <a:bodyPr/>
        <a:lstStyle/>
        <a:p>
          <a:endParaRPr lang="en-GB"/>
        </a:p>
      </dgm:t>
    </dgm:pt>
    <dgm:pt modelId="{7CB6A73D-B52C-4F94-AA6B-ACDB323BB2E1}" type="pres">
      <dgm:prSet presAssocID="{20EFC562-4643-435E-8ADA-B3146EC5E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0657FE7-7A0C-482A-83D3-A5C9BA08D6BC}" type="pres">
      <dgm:prSet presAssocID="{5BBBC1BD-6213-4882-80B7-78802F96588B}" presName="hierRoot1" presStyleCnt="0">
        <dgm:presLayoutVars>
          <dgm:hierBranch val="init"/>
        </dgm:presLayoutVars>
      </dgm:prSet>
      <dgm:spPr/>
    </dgm:pt>
    <dgm:pt modelId="{E40B83A0-58B4-4807-B363-9E87CB180C4F}" type="pres">
      <dgm:prSet presAssocID="{5BBBC1BD-6213-4882-80B7-78802F96588B}" presName="rootComposite1" presStyleCnt="0"/>
      <dgm:spPr/>
    </dgm:pt>
    <dgm:pt modelId="{D2651F34-CF21-4312-94E0-B7CC78B5A073}" type="pres">
      <dgm:prSet presAssocID="{5BBBC1BD-6213-4882-80B7-78802F96588B}" presName="rootText1" presStyleLbl="node0" presStyleIdx="0" presStyleCnt="1" custLinFactNeighborX="-2770" custLinFactNeighborY="-5491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14AF97-7D3D-4CDD-9B31-66B2CE0970D8}" type="pres">
      <dgm:prSet presAssocID="{5BBBC1BD-6213-4882-80B7-78802F96588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94C433E-4571-4FCA-8147-F4A5B867D9F2}" type="pres">
      <dgm:prSet presAssocID="{5BBBC1BD-6213-4882-80B7-78802F96588B}" presName="hierChild2" presStyleCnt="0"/>
      <dgm:spPr/>
    </dgm:pt>
    <dgm:pt modelId="{68B5DB3E-4960-49A6-AA3F-494904161935}" type="pres">
      <dgm:prSet presAssocID="{95F0DE05-A741-4B88-9AC0-AC91C03ED8CA}" presName="Name37" presStyleLbl="parChTrans1D2" presStyleIdx="0" presStyleCnt="4"/>
      <dgm:spPr/>
      <dgm:t>
        <a:bodyPr/>
        <a:lstStyle/>
        <a:p>
          <a:endParaRPr lang="en-GB"/>
        </a:p>
      </dgm:t>
    </dgm:pt>
    <dgm:pt modelId="{D42980C1-0BB0-4CFD-8D9E-C803E6DE3829}" type="pres">
      <dgm:prSet presAssocID="{63733C64-3E15-475B-8E61-C561CDCF0AFD}" presName="hierRoot2" presStyleCnt="0">
        <dgm:presLayoutVars>
          <dgm:hierBranch val="init"/>
        </dgm:presLayoutVars>
      </dgm:prSet>
      <dgm:spPr/>
    </dgm:pt>
    <dgm:pt modelId="{512AAE9E-487F-4102-8308-A472775E6F6A}" type="pres">
      <dgm:prSet presAssocID="{63733C64-3E15-475B-8E61-C561CDCF0AFD}" presName="rootComposite" presStyleCnt="0"/>
      <dgm:spPr/>
    </dgm:pt>
    <dgm:pt modelId="{B7DCC986-EC73-4C06-B4FC-64653D50448F}" type="pres">
      <dgm:prSet presAssocID="{63733C64-3E15-475B-8E61-C561CDCF0AFD}" presName="rootText" presStyleLbl="node2" presStyleIdx="0" presStyleCnt="3" custLinFactNeighborX="88713" custLinFactNeighborY="391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9C6E2C-AF91-4CB0-A33C-5090AEA15EB7}" type="pres">
      <dgm:prSet presAssocID="{63733C64-3E15-475B-8E61-C561CDCF0AFD}" presName="rootConnector" presStyleLbl="node2" presStyleIdx="0" presStyleCnt="3"/>
      <dgm:spPr/>
      <dgm:t>
        <a:bodyPr/>
        <a:lstStyle/>
        <a:p>
          <a:endParaRPr lang="en-GB"/>
        </a:p>
      </dgm:t>
    </dgm:pt>
    <dgm:pt modelId="{D167E485-31D3-45AE-8B7F-B0BA53176CB8}" type="pres">
      <dgm:prSet presAssocID="{63733C64-3E15-475B-8E61-C561CDCF0AFD}" presName="hierChild4" presStyleCnt="0"/>
      <dgm:spPr/>
    </dgm:pt>
    <dgm:pt modelId="{BD1336E5-82CE-4150-987B-4ED38B0043FD}" type="pres">
      <dgm:prSet presAssocID="{63733C64-3E15-475B-8E61-C561CDCF0AFD}" presName="hierChild5" presStyleCnt="0"/>
      <dgm:spPr/>
    </dgm:pt>
    <dgm:pt modelId="{C56F9529-4DDF-47FD-8B2C-CB54AF2C1E12}" type="pres">
      <dgm:prSet presAssocID="{583BC52D-F532-4B94-8663-A79F39C61155}" presName="Name37" presStyleLbl="parChTrans1D2" presStyleIdx="1" presStyleCnt="4"/>
      <dgm:spPr/>
      <dgm:t>
        <a:bodyPr/>
        <a:lstStyle/>
        <a:p>
          <a:endParaRPr lang="en-GB"/>
        </a:p>
      </dgm:t>
    </dgm:pt>
    <dgm:pt modelId="{43014D17-174E-40D0-AD0E-E2E0FDC6483D}" type="pres">
      <dgm:prSet presAssocID="{D31F689A-8F0F-48DC-9D79-8F7A5A03A37A}" presName="hierRoot2" presStyleCnt="0">
        <dgm:presLayoutVars>
          <dgm:hierBranch val="init"/>
        </dgm:presLayoutVars>
      </dgm:prSet>
      <dgm:spPr/>
    </dgm:pt>
    <dgm:pt modelId="{CB991CA5-3EDD-47C2-8792-4B9D8A8B034B}" type="pres">
      <dgm:prSet presAssocID="{D31F689A-8F0F-48DC-9D79-8F7A5A03A37A}" presName="rootComposite" presStyleCnt="0"/>
      <dgm:spPr/>
    </dgm:pt>
    <dgm:pt modelId="{DAC10AFE-01A6-46D2-B38A-BE6CD190439B}" type="pres">
      <dgm:prSet presAssocID="{D31F689A-8F0F-48DC-9D79-8F7A5A03A37A}" presName="rootText" presStyleLbl="node2" presStyleIdx="1" presStyleCnt="3" custLinFactY="-69161" custLinFactNeighborX="64164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D85500-6717-4410-9168-ED6AACDBCBDD}" type="pres">
      <dgm:prSet presAssocID="{D31F689A-8F0F-48DC-9D79-8F7A5A03A37A}" presName="rootConnector" presStyleLbl="node2" presStyleIdx="1" presStyleCnt="3"/>
      <dgm:spPr/>
      <dgm:t>
        <a:bodyPr/>
        <a:lstStyle/>
        <a:p>
          <a:endParaRPr lang="en-GB"/>
        </a:p>
      </dgm:t>
    </dgm:pt>
    <dgm:pt modelId="{8B6A0511-153C-4A9F-BE67-00EC8BCCCE6D}" type="pres">
      <dgm:prSet presAssocID="{D31F689A-8F0F-48DC-9D79-8F7A5A03A37A}" presName="hierChild4" presStyleCnt="0"/>
      <dgm:spPr/>
    </dgm:pt>
    <dgm:pt modelId="{5A399845-13E9-43CD-B274-912639264E8D}" type="pres">
      <dgm:prSet presAssocID="{D31F689A-8F0F-48DC-9D79-8F7A5A03A37A}" presName="hierChild5" presStyleCnt="0"/>
      <dgm:spPr/>
    </dgm:pt>
    <dgm:pt modelId="{DE22A369-7624-469E-ACC0-48D8C13AAF83}" type="pres">
      <dgm:prSet presAssocID="{1E860251-A58C-4476-884F-07E8DCBF8C6C}" presName="Name37" presStyleLbl="parChTrans1D2" presStyleIdx="2" presStyleCnt="4"/>
      <dgm:spPr/>
      <dgm:t>
        <a:bodyPr/>
        <a:lstStyle/>
        <a:p>
          <a:endParaRPr lang="en-GB"/>
        </a:p>
      </dgm:t>
    </dgm:pt>
    <dgm:pt modelId="{E859E81C-9F17-4268-A01C-A4A699A1E1D6}" type="pres">
      <dgm:prSet presAssocID="{EFFC595C-1757-481F-B7F6-A5F951927DA7}" presName="hierRoot2" presStyleCnt="0">
        <dgm:presLayoutVars>
          <dgm:hierBranch val="init"/>
        </dgm:presLayoutVars>
      </dgm:prSet>
      <dgm:spPr/>
    </dgm:pt>
    <dgm:pt modelId="{25972643-8800-444C-84AD-D5D0B3535E3B}" type="pres">
      <dgm:prSet presAssocID="{EFFC595C-1757-481F-B7F6-A5F951927DA7}" presName="rootComposite" presStyleCnt="0"/>
      <dgm:spPr/>
    </dgm:pt>
    <dgm:pt modelId="{1852D563-CC39-4573-8523-18D2C9E130C6}" type="pres">
      <dgm:prSet presAssocID="{EFFC595C-1757-481F-B7F6-A5F951927DA7}" presName="rootText" presStyleLbl="node2" presStyleIdx="2" presStyleCnt="3" custLinFactNeighborX="-14397" custLinFactNeighborY="5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4244FD-1B58-4131-B837-A079C408953B}" type="pres">
      <dgm:prSet presAssocID="{EFFC595C-1757-481F-B7F6-A5F951927DA7}" presName="rootConnector" presStyleLbl="node2" presStyleIdx="2" presStyleCnt="3"/>
      <dgm:spPr/>
      <dgm:t>
        <a:bodyPr/>
        <a:lstStyle/>
        <a:p>
          <a:endParaRPr lang="en-GB"/>
        </a:p>
      </dgm:t>
    </dgm:pt>
    <dgm:pt modelId="{E04461E8-D0D5-4067-AB20-473EA2D2688E}" type="pres">
      <dgm:prSet presAssocID="{EFFC595C-1757-481F-B7F6-A5F951927DA7}" presName="hierChild4" presStyleCnt="0"/>
      <dgm:spPr/>
    </dgm:pt>
    <dgm:pt modelId="{B3FBE529-C1EF-4658-82AB-3ADDEE3EC2B6}" type="pres">
      <dgm:prSet presAssocID="{EFFC595C-1757-481F-B7F6-A5F951927DA7}" presName="hierChild5" presStyleCnt="0"/>
      <dgm:spPr/>
    </dgm:pt>
    <dgm:pt modelId="{76C4AF79-DCBD-42C2-BBDF-D84276D46687}" type="pres">
      <dgm:prSet presAssocID="{5BBBC1BD-6213-4882-80B7-78802F96588B}" presName="hierChild3" presStyleCnt="0"/>
      <dgm:spPr/>
    </dgm:pt>
    <dgm:pt modelId="{A5C68C8F-EC89-4393-A293-5035F5243EF8}" type="pres">
      <dgm:prSet presAssocID="{C49F4739-40CC-467B-97CB-C329EF06FF35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105EBC43-CA6F-4D5E-87E6-5058ED51E8F0}" type="pres">
      <dgm:prSet presAssocID="{AB2CA7ED-6FFB-41B6-A6D6-0A58F74676A7}" presName="hierRoot3" presStyleCnt="0">
        <dgm:presLayoutVars>
          <dgm:hierBranch val="init"/>
        </dgm:presLayoutVars>
      </dgm:prSet>
      <dgm:spPr/>
    </dgm:pt>
    <dgm:pt modelId="{C477784A-73DE-4DC6-B25D-A8A94082B8AE}" type="pres">
      <dgm:prSet presAssocID="{AB2CA7ED-6FFB-41B6-A6D6-0A58F74676A7}" presName="rootComposite3" presStyleCnt="0"/>
      <dgm:spPr/>
    </dgm:pt>
    <dgm:pt modelId="{487DB53B-832E-4708-BD1B-74AA0C910F31}" type="pres">
      <dgm:prSet presAssocID="{AB2CA7ED-6FFB-41B6-A6D6-0A58F74676A7}" presName="rootText3" presStyleLbl="asst1" presStyleIdx="0" presStyleCnt="1" custLinFactNeighborX="-10368" custLinFactNeighborY="-425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E3B1486-DF90-43EF-A3F2-7A7D4E5C3069}" type="pres">
      <dgm:prSet presAssocID="{AB2CA7ED-6FFB-41B6-A6D6-0A58F74676A7}" presName="rootConnector3" presStyleLbl="asst1" presStyleIdx="0" presStyleCnt="1"/>
      <dgm:spPr/>
      <dgm:t>
        <a:bodyPr/>
        <a:lstStyle/>
        <a:p>
          <a:endParaRPr lang="en-GB"/>
        </a:p>
      </dgm:t>
    </dgm:pt>
    <dgm:pt modelId="{78C23B89-C72B-4A18-83ED-4D4B14A6CCC0}" type="pres">
      <dgm:prSet presAssocID="{AB2CA7ED-6FFB-41B6-A6D6-0A58F74676A7}" presName="hierChild6" presStyleCnt="0"/>
      <dgm:spPr/>
    </dgm:pt>
    <dgm:pt modelId="{3D40452B-8641-40D0-8924-9867B3054CD9}" type="pres">
      <dgm:prSet presAssocID="{AB2CA7ED-6FFB-41B6-A6D6-0A58F74676A7}" presName="hierChild7" presStyleCnt="0"/>
      <dgm:spPr/>
    </dgm:pt>
  </dgm:ptLst>
  <dgm:cxnLst>
    <dgm:cxn modelId="{21D943FB-3291-4F3B-A880-4BBEF1FADB6C}" type="presOf" srcId="{EFFC595C-1757-481F-B7F6-A5F951927DA7}" destId="{1852D563-CC39-4573-8523-18D2C9E130C6}" srcOrd="0" destOrd="0" presId="urn:microsoft.com/office/officeart/2005/8/layout/orgChart1"/>
    <dgm:cxn modelId="{75C37B5A-D77A-49EF-B020-F56B1B1D1AC4}" srcId="{5BBBC1BD-6213-4882-80B7-78802F96588B}" destId="{D31F689A-8F0F-48DC-9D79-8F7A5A03A37A}" srcOrd="2" destOrd="0" parTransId="{583BC52D-F532-4B94-8663-A79F39C61155}" sibTransId="{85F9D756-EA06-4CCF-AD7A-3EDCC8A39996}"/>
    <dgm:cxn modelId="{1ACCA1DA-E86D-4553-8EEA-1630E28A3612}" type="presOf" srcId="{C49F4739-40CC-467B-97CB-C329EF06FF35}" destId="{A5C68C8F-EC89-4393-A293-5035F5243EF8}" srcOrd="0" destOrd="0" presId="urn:microsoft.com/office/officeart/2005/8/layout/orgChart1"/>
    <dgm:cxn modelId="{D4A7D5C1-0582-4B2B-8E31-2F6A10072679}" srcId="{5BBBC1BD-6213-4882-80B7-78802F96588B}" destId="{63733C64-3E15-475B-8E61-C561CDCF0AFD}" srcOrd="1" destOrd="0" parTransId="{95F0DE05-A741-4B88-9AC0-AC91C03ED8CA}" sibTransId="{AF840653-E96E-480D-8EB6-58B2D20AF188}"/>
    <dgm:cxn modelId="{0CA16B4A-568B-4E9D-9839-0DD8777CA8DE}" type="presOf" srcId="{5BBBC1BD-6213-4882-80B7-78802F96588B}" destId="{9414AF97-7D3D-4CDD-9B31-66B2CE0970D8}" srcOrd="1" destOrd="0" presId="urn:microsoft.com/office/officeart/2005/8/layout/orgChart1"/>
    <dgm:cxn modelId="{E0203417-D8BA-4CB1-AEB8-E0315B6E7874}" type="presOf" srcId="{5BBBC1BD-6213-4882-80B7-78802F96588B}" destId="{D2651F34-CF21-4312-94E0-B7CC78B5A073}" srcOrd="0" destOrd="0" presId="urn:microsoft.com/office/officeart/2005/8/layout/orgChart1"/>
    <dgm:cxn modelId="{59F2F96F-C521-418B-91FB-68F007C964A2}" srcId="{5BBBC1BD-6213-4882-80B7-78802F96588B}" destId="{AB2CA7ED-6FFB-41B6-A6D6-0A58F74676A7}" srcOrd="0" destOrd="0" parTransId="{C49F4739-40CC-467B-97CB-C329EF06FF35}" sibTransId="{4DAF4B23-DE4D-4B21-AD26-C0480E311A75}"/>
    <dgm:cxn modelId="{F0B1C35E-0E30-49B6-8BF3-3AEA7AF6F090}" type="presOf" srcId="{AB2CA7ED-6FFB-41B6-A6D6-0A58F74676A7}" destId="{7E3B1486-DF90-43EF-A3F2-7A7D4E5C3069}" srcOrd="1" destOrd="0" presId="urn:microsoft.com/office/officeart/2005/8/layout/orgChart1"/>
    <dgm:cxn modelId="{F2760CFC-35EF-4237-A7BC-C10AB333E60F}" type="presOf" srcId="{63733C64-3E15-475B-8E61-C561CDCF0AFD}" destId="{B7DCC986-EC73-4C06-B4FC-64653D50448F}" srcOrd="0" destOrd="0" presId="urn:microsoft.com/office/officeart/2005/8/layout/orgChart1"/>
    <dgm:cxn modelId="{A6F0A530-DB53-4232-8DF6-EBA22800A9F1}" type="presOf" srcId="{AB2CA7ED-6FFB-41B6-A6D6-0A58F74676A7}" destId="{487DB53B-832E-4708-BD1B-74AA0C910F31}" srcOrd="0" destOrd="0" presId="urn:microsoft.com/office/officeart/2005/8/layout/orgChart1"/>
    <dgm:cxn modelId="{D6AF59BF-B71B-4258-902B-DA7BAE70A23E}" type="presOf" srcId="{D31F689A-8F0F-48DC-9D79-8F7A5A03A37A}" destId="{E5D85500-6717-4410-9168-ED6AACDBCBDD}" srcOrd="1" destOrd="0" presId="urn:microsoft.com/office/officeart/2005/8/layout/orgChart1"/>
    <dgm:cxn modelId="{2890079D-C99E-42F5-8817-3D57D36C9DF6}" type="presOf" srcId="{D31F689A-8F0F-48DC-9D79-8F7A5A03A37A}" destId="{DAC10AFE-01A6-46D2-B38A-BE6CD190439B}" srcOrd="0" destOrd="0" presId="urn:microsoft.com/office/officeart/2005/8/layout/orgChart1"/>
    <dgm:cxn modelId="{2693BD0F-40B6-44CD-B11D-97A44AE52618}" srcId="{20EFC562-4643-435E-8ADA-B3146EC5EEEF}" destId="{5BBBC1BD-6213-4882-80B7-78802F96588B}" srcOrd="0" destOrd="0" parTransId="{B0BBD9EC-B333-4A36-8588-6EC192840C2D}" sibTransId="{55A94B71-7384-47F9-B924-BE4BA08D82A5}"/>
    <dgm:cxn modelId="{E8AB5232-A232-4E15-AB40-07ABB957D45D}" type="presOf" srcId="{583BC52D-F532-4B94-8663-A79F39C61155}" destId="{C56F9529-4DDF-47FD-8B2C-CB54AF2C1E12}" srcOrd="0" destOrd="0" presId="urn:microsoft.com/office/officeart/2005/8/layout/orgChart1"/>
    <dgm:cxn modelId="{6D3BA2BF-2769-48F1-B439-CBD4EBCC27AF}" srcId="{5BBBC1BD-6213-4882-80B7-78802F96588B}" destId="{EFFC595C-1757-481F-B7F6-A5F951927DA7}" srcOrd="3" destOrd="0" parTransId="{1E860251-A58C-4476-884F-07E8DCBF8C6C}" sibTransId="{A0320552-A3A1-4AE5-AD4B-B4C55C3A7FCC}"/>
    <dgm:cxn modelId="{78F1E08E-3A4B-4B9F-8904-47C1401CBE3D}" type="presOf" srcId="{EFFC595C-1757-481F-B7F6-A5F951927DA7}" destId="{4E4244FD-1B58-4131-B837-A079C408953B}" srcOrd="1" destOrd="0" presId="urn:microsoft.com/office/officeart/2005/8/layout/orgChart1"/>
    <dgm:cxn modelId="{ADDE3648-1148-4A3A-A4D8-2123745B5DD1}" type="presOf" srcId="{63733C64-3E15-475B-8E61-C561CDCF0AFD}" destId="{FE9C6E2C-AF91-4CB0-A33C-5090AEA15EB7}" srcOrd="1" destOrd="0" presId="urn:microsoft.com/office/officeart/2005/8/layout/orgChart1"/>
    <dgm:cxn modelId="{3D326000-753F-4A88-846B-048A0218F5BC}" type="presOf" srcId="{95F0DE05-A741-4B88-9AC0-AC91C03ED8CA}" destId="{68B5DB3E-4960-49A6-AA3F-494904161935}" srcOrd="0" destOrd="0" presId="urn:microsoft.com/office/officeart/2005/8/layout/orgChart1"/>
    <dgm:cxn modelId="{4FBF72CA-48E7-4A01-90DB-0B3390648E32}" type="presOf" srcId="{20EFC562-4643-435E-8ADA-B3146EC5EEEF}" destId="{7CB6A73D-B52C-4F94-AA6B-ACDB323BB2E1}" srcOrd="0" destOrd="0" presId="urn:microsoft.com/office/officeart/2005/8/layout/orgChart1"/>
    <dgm:cxn modelId="{5FA8E868-D669-45A1-B505-CEE98BFC2A0C}" type="presOf" srcId="{1E860251-A58C-4476-884F-07E8DCBF8C6C}" destId="{DE22A369-7624-469E-ACC0-48D8C13AAF83}" srcOrd="0" destOrd="0" presId="urn:microsoft.com/office/officeart/2005/8/layout/orgChart1"/>
    <dgm:cxn modelId="{D32DA6D6-F97D-4DF4-9849-FE5CC5392445}" type="presParOf" srcId="{7CB6A73D-B52C-4F94-AA6B-ACDB323BB2E1}" destId="{40657FE7-7A0C-482A-83D3-A5C9BA08D6BC}" srcOrd="0" destOrd="0" presId="urn:microsoft.com/office/officeart/2005/8/layout/orgChart1"/>
    <dgm:cxn modelId="{92843904-6035-41A9-B113-89D884629E85}" type="presParOf" srcId="{40657FE7-7A0C-482A-83D3-A5C9BA08D6BC}" destId="{E40B83A0-58B4-4807-B363-9E87CB180C4F}" srcOrd="0" destOrd="0" presId="urn:microsoft.com/office/officeart/2005/8/layout/orgChart1"/>
    <dgm:cxn modelId="{A3DAFE2A-7A44-4B3F-9FA5-D27E59386C2C}" type="presParOf" srcId="{E40B83A0-58B4-4807-B363-9E87CB180C4F}" destId="{D2651F34-CF21-4312-94E0-B7CC78B5A073}" srcOrd="0" destOrd="0" presId="urn:microsoft.com/office/officeart/2005/8/layout/orgChart1"/>
    <dgm:cxn modelId="{FEEE3789-9F32-4ECF-818D-E515D0901CC1}" type="presParOf" srcId="{E40B83A0-58B4-4807-B363-9E87CB180C4F}" destId="{9414AF97-7D3D-4CDD-9B31-66B2CE0970D8}" srcOrd="1" destOrd="0" presId="urn:microsoft.com/office/officeart/2005/8/layout/orgChart1"/>
    <dgm:cxn modelId="{90215EB7-C581-460F-B079-5C562351D4A6}" type="presParOf" srcId="{40657FE7-7A0C-482A-83D3-A5C9BA08D6BC}" destId="{B94C433E-4571-4FCA-8147-F4A5B867D9F2}" srcOrd="1" destOrd="0" presId="urn:microsoft.com/office/officeart/2005/8/layout/orgChart1"/>
    <dgm:cxn modelId="{38BB06F6-ED7E-4205-9657-DFC487A2DCEF}" type="presParOf" srcId="{B94C433E-4571-4FCA-8147-F4A5B867D9F2}" destId="{68B5DB3E-4960-49A6-AA3F-494904161935}" srcOrd="0" destOrd="0" presId="urn:microsoft.com/office/officeart/2005/8/layout/orgChart1"/>
    <dgm:cxn modelId="{C54261A9-0A47-4966-AE2F-665A1A92DE74}" type="presParOf" srcId="{B94C433E-4571-4FCA-8147-F4A5B867D9F2}" destId="{D42980C1-0BB0-4CFD-8D9E-C803E6DE3829}" srcOrd="1" destOrd="0" presId="urn:microsoft.com/office/officeart/2005/8/layout/orgChart1"/>
    <dgm:cxn modelId="{8413C3E3-B80D-442F-BD96-3DF8A655808B}" type="presParOf" srcId="{D42980C1-0BB0-4CFD-8D9E-C803E6DE3829}" destId="{512AAE9E-487F-4102-8308-A472775E6F6A}" srcOrd="0" destOrd="0" presId="urn:microsoft.com/office/officeart/2005/8/layout/orgChart1"/>
    <dgm:cxn modelId="{11294479-453C-4976-938A-1950767ACFB3}" type="presParOf" srcId="{512AAE9E-487F-4102-8308-A472775E6F6A}" destId="{B7DCC986-EC73-4C06-B4FC-64653D50448F}" srcOrd="0" destOrd="0" presId="urn:microsoft.com/office/officeart/2005/8/layout/orgChart1"/>
    <dgm:cxn modelId="{50D6F1C2-99CD-4474-9078-18440CE7631D}" type="presParOf" srcId="{512AAE9E-487F-4102-8308-A472775E6F6A}" destId="{FE9C6E2C-AF91-4CB0-A33C-5090AEA15EB7}" srcOrd="1" destOrd="0" presId="urn:microsoft.com/office/officeart/2005/8/layout/orgChart1"/>
    <dgm:cxn modelId="{591B661A-AB9E-4D58-B7CC-5A99917FBA1E}" type="presParOf" srcId="{D42980C1-0BB0-4CFD-8D9E-C803E6DE3829}" destId="{D167E485-31D3-45AE-8B7F-B0BA53176CB8}" srcOrd="1" destOrd="0" presId="urn:microsoft.com/office/officeart/2005/8/layout/orgChart1"/>
    <dgm:cxn modelId="{F7DA615E-9290-4506-9175-CA8046713EF7}" type="presParOf" srcId="{D42980C1-0BB0-4CFD-8D9E-C803E6DE3829}" destId="{BD1336E5-82CE-4150-987B-4ED38B0043FD}" srcOrd="2" destOrd="0" presId="urn:microsoft.com/office/officeart/2005/8/layout/orgChart1"/>
    <dgm:cxn modelId="{20BD4426-ED89-4D05-8301-0EB4565B1F87}" type="presParOf" srcId="{B94C433E-4571-4FCA-8147-F4A5B867D9F2}" destId="{C56F9529-4DDF-47FD-8B2C-CB54AF2C1E12}" srcOrd="2" destOrd="0" presId="urn:microsoft.com/office/officeart/2005/8/layout/orgChart1"/>
    <dgm:cxn modelId="{402688EB-7C50-46E1-B122-AB205BDA124A}" type="presParOf" srcId="{B94C433E-4571-4FCA-8147-F4A5B867D9F2}" destId="{43014D17-174E-40D0-AD0E-E2E0FDC6483D}" srcOrd="3" destOrd="0" presId="urn:microsoft.com/office/officeart/2005/8/layout/orgChart1"/>
    <dgm:cxn modelId="{FF44C6C6-35BC-4252-BF26-B928858D47D4}" type="presParOf" srcId="{43014D17-174E-40D0-AD0E-E2E0FDC6483D}" destId="{CB991CA5-3EDD-47C2-8792-4B9D8A8B034B}" srcOrd="0" destOrd="0" presId="urn:microsoft.com/office/officeart/2005/8/layout/orgChart1"/>
    <dgm:cxn modelId="{07CF3793-7308-4769-B6F6-FED770EB0A03}" type="presParOf" srcId="{CB991CA5-3EDD-47C2-8792-4B9D8A8B034B}" destId="{DAC10AFE-01A6-46D2-B38A-BE6CD190439B}" srcOrd="0" destOrd="0" presId="urn:microsoft.com/office/officeart/2005/8/layout/orgChart1"/>
    <dgm:cxn modelId="{743F83DD-A9FC-4050-992F-3F821BC20862}" type="presParOf" srcId="{CB991CA5-3EDD-47C2-8792-4B9D8A8B034B}" destId="{E5D85500-6717-4410-9168-ED6AACDBCBDD}" srcOrd="1" destOrd="0" presId="urn:microsoft.com/office/officeart/2005/8/layout/orgChart1"/>
    <dgm:cxn modelId="{98BB9607-F206-4953-AE81-FA99E71FA880}" type="presParOf" srcId="{43014D17-174E-40D0-AD0E-E2E0FDC6483D}" destId="{8B6A0511-153C-4A9F-BE67-00EC8BCCCE6D}" srcOrd="1" destOrd="0" presId="urn:microsoft.com/office/officeart/2005/8/layout/orgChart1"/>
    <dgm:cxn modelId="{2D008DB4-1D18-4600-A1BE-16BBFC649306}" type="presParOf" srcId="{43014D17-174E-40D0-AD0E-E2E0FDC6483D}" destId="{5A399845-13E9-43CD-B274-912639264E8D}" srcOrd="2" destOrd="0" presId="urn:microsoft.com/office/officeart/2005/8/layout/orgChart1"/>
    <dgm:cxn modelId="{7D8A7514-4B2B-4C30-BEAF-922C71B43B8F}" type="presParOf" srcId="{B94C433E-4571-4FCA-8147-F4A5B867D9F2}" destId="{DE22A369-7624-469E-ACC0-48D8C13AAF83}" srcOrd="4" destOrd="0" presId="urn:microsoft.com/office/officeart/2005/8/layout/orgChart1"/>
    <dgm:cxn modelId="{31EABBDB-89AF-42AE-A45D-98DF695F6D53}" type="presParOf" srcId="{B94C433E-4571-4FCA-8147-F4A5B867D9F2}" destId="{E859E81C-9F17-4268-A01C-A4A699A1E1D6}" srcOrd="5" destOrd="0" presId="urn:microsoft.com/office/officeart/2005/8/layout/orgChart1"/>
    <dgm:cxn modelId="{5F9F2811-93F5-4B3F-AE95-58603F0D34AB}" type="presParOf" srcId="{E859E81C-9F17-4268-A01C-A4A699A1E1D6}" destId="{25972643-8800-444C-84AD-D5D0B3535E3B}" srcOrd="0" destOrd="0" presId="urn:microsoft.com/office/officeart/2005/8/layout/orgChart1"/>
    <dgm:cxn modelId="{5FE9013D-2A0A-428C-B64A-FCA797A6B66D}" type="presParOf" srcId="{25972643-8800-444C-84AD-D5D0B3535E3B}" destId="{1852D563-CC39-4573-8523-18D2C9E130C6}" srcOrd="0" destOrd="0" presId="urn:microsoft.com/office/officeart/2005/8/layout/orgChart1"/>
    <dgm:cxn modelId="{F60AD10F-8470-4A3C-9881-5F70FDA6AD6B}" type="presParOf" srcId="{25972643-8800-444C-84AD-D5D0B3535E3B}" destId="{4E4244FD-1B58-4131-B837-A079C408953B}" srcOrd="1" destOrd="0" presId="urn:microsoft.com/office/officeart/2005/8/layout/orgChart1"/>
    <dgm:cxn modelId="{09B4402B-B40C-4613-8D68-9C4D6779D76A}" type="presParOf" srcId="{E859E81C-9F17-4268-A01C-A4A699A1E1D6}" destId="{E04461E8-D0D5-4067-AB20-473EA2D2688E}" srcOrd="1" destOrd="0" presId="urn:microsoft.com/office/officeart/2005/8/layout/orgChart1"/>
    <dgm:cxn modelId="{D9AF322C-A9E6-4ADD-A5B2-E3C1343357BD}" type="presParOf" srcId="{E859E81C-9F17-4268-A01C-A4A699A1E1D6}" destId="{B3FBE529-C1EF-4658-82AB-3ADDEE3EC2B6}" srcOrd="2" destOrd="0" presId="urn:microsoft.com/office/officeart/2005/8/layout/orgChart1"/>
    <dgm:cxn modelId="{CBBD2867-C23E-4545-8831-F6B056655B8C}" type="presParOf" srcId="{40657FE7-7A0C-482A-83D3-A5C9BA08D6BC}" destId="{76C4AF79-DCBD-42C2-BBDF-D84276D46687}" srcOrd="2" destOrd="0" presId="urn:microsoft.com/office/officeart/2005/8/layout/orgChart1"/>
    <dgm:cxn modelId="{605784BB-7AC2-43F9-9E74-16BE546548DF}" type="presParOf" srcId="{76C4AF79-DCBD-42C2-BBDF-D84276D46687}" destId="{A5C68C8F-EC89-4393-A293-5035F5243EF8}" srcOrd="0" destOrd="0" presId="urn:microsoft.com/office/officeart/2005/8/layout/orgChart1"/>
    <dgm:cxn modelId="{DB6F08E8-010C-4C70-8AB9-18BE57A9D78B}" type="presParOf" srcId="{76C4AF79-DCBD-42C2-BBDF-D84276D46687}" destId="{105EBC43-CA6F-4D5E-87E6-5058ED51E8F0}" srcOrd="1" destOrd="0" presId="urn:microsoft.com/office/officeart/2005/8/layout/orgChart1"/>
    <dgm:cxn modelId="{175D38EF-209B-499D-A702-7C62B059B55D}" type="presParOf" srcId="{105EBC43-CA6F-4D5E-87E6-5058ED51E8F0}" destId="{C477784A-73DE-4DC6-B25D-A8A94082B8AE}" srcOrd="0" destOrd="0" presId="urn:microsoft.com/office/officeart/2005/8/layout/orgChart1"/>
    <dgm:cxn modelId="{804CD855-DEEF-4D94-AB8E-D84022A9F3F9}" type="presParOf" srcId="{C477784A-73DE-4DC6-B25D-A8A94082B8AE}" destId="{487DB53B-832E-4708-BD1B-74AA0C910F31}" srcOrd="0" destOrd="0" presId="urn:microsoft.com/office/officeart/2005/8/layout/orgChart1"/>
    <dgm:cxn modelId="{AA3F48AD-B884-4986-BBE6-731AC0C89203}" type="presParOf" srcId="{C477784A-73DE-4DC6-B25D-A8A94082B8AE}" destId="{7E3B1486-DF90-43EF-A3F2-7A7D4E5C3069}" srcOrd="1" destOrd="0" presId="urn:microsoft.com/office/officeart/2005/8/layout/orgChart1"/>
    <dgm:cxn modelId="{92C94644-5D16-48CA-8388-2CAECB83A402}" type="presParOf" srcId="{105EBC43-CA6F-4D5E-87E6-5058ED51E8F0}" destId="{78C23B89-C72B-4A18-83ED-4D4B14A6CCC0}" srcOrd="1" destOrd="0" presId="urn:microsoft.com/office/officeart/2005/8/layout/orgChart1"/>
    <dgm:cxn modelId="{640DC0DE-0BBF-49DF-AEBA-F949FD7D6593}" type="presParOf" srcId="{105EBC43-CA6F-4D5E-87E6-5058ED51E8F0}" destId="{3D40452B-8641-40D0-8924-9867B3054CD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5F6D8-B472-43D9-BECE-3739E3B8CB0F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0"/>
      <dgm:spPr/>
      <dgm:t>
        <a:bodyPr/>
        <a:lstStyle/>
        <a:p>
          <a:endParaRPr lang="en-GB"/>
        </a:p>
      </dgm:t>
    </dgm:pt>
    <dgm:pt modelId="{D2EF4421-1A52-445A-A03C-9C32E9BA8595}">
      <dgm:prSet phldrT="[Text]" phldr="1"/>
      <dgm:spPr/>
      <dgm:t>
        <a:bodyPr/>
        <a:lstStyle/>
        <a:p>
          <a:endParaRPr lang="en-GB"/>
        </a:p>
      </dgm:t>
    </dgm:pt>
    <dgm:pt modelId="{00BB4C43-9239-40DE-AEB1-489A1E263F80}" type="parTrans" cxnId="{DFD964F3-3B98-4C79-AD5C-18EF0ECFF5A7}">
      <dgm:prSet/>
      <dgm:spPr/>
      <dgm:t>
        <a:bodyPr/>
        <a:lstStyle/>
        <a:p>
          <a:endParaRPr lang="en-GB"/>
        </a:p>
      </dgm:t>
    </dgm:pt>
    <dgm:pt modelId="{85C04C8E-663B-4CA5-B6C8-EBBDB2472E1D}" type="sibTrans" cxnId="{DFD964F3-3B98-4C79-AD5C-18EF0ECFF5A7}">
      <dgm:prSet/>
      <dgm:spPr/>
      <dgm:t>
        <a:bodyPr/>
        <a:lstStyle/>
        <a:p>
          <a:endParaRPr lang="en-GB"/>
        </a:p>
      </dgm:t>
    </dgm:pt>
    <dgm:pt modelId="{F24BA049-BBD7-4357-8776-823557E30373}">
      <dgm:prSet phldrT="[Text]" phldr="1"/>
      <dgm:spPr/>
      <dgm:t>
        <a:bodyPr/>
        <a:lstStyle/>
        <a:p>
          <a:endParaRPr lang="en-GB"/>
        </a:p>
      </dgm:t>
    </dgm:pt>
    <dgm:pt modelId="{3CED05B6-1867-42C4-B822-06FD91A9F312}" type="parTrans" cxnId="{719451FE-52B2-4FB9-8634-0547CF0D16F4}">
      <dgm:prSet/>
      <dgm:spPr/>
      <dgm:t>
        <a:bodyPr/>
        <a:lstStyle/>
        <a:p>
          <a:endParaRPr lang="en-GB"/>
        </a:p>
      </dgm:t>
    </dgm:pt>
    <dgm:pt modelId="{1CAEDEF2-3826-43B6-877D-87FF52A8C8AF}" type="sibTrans" cxnId="{719451FE-52B2-4FB9-8634-0547CF0D16F4}">
      <dgm:prSet/>
      <dgm:spPr/>
      <dgm:t>
        <a:bodyPr/>
        <a:lstStyle/>
        <a:p>
          <a:endParaRPr lang="en-GB"/>
        </a:p>
      </dgm:t>
    </dgm:pt>
    <dgm:pt modelId="{9B61382E-8E34-4203-B315-FA7C200467A4}">
      <dgm:prSet phldrT="[Text]" phldr="1"/>
      <dgm:spPr/>
      <dgm:t>
        <a:bodyPr/>
        <a:lstStyle/>
        <a:p>
          <a:endParaRPr lang="en-GB"/>
        </a:p>
      </dgm:t>
    </dgm:pt>
    <dgm:pt modelId="{E055519A-2811-4F1A-B6DE-F3A721F09D86}" type="parTrans" cxnId="{46E90037-6D28-4B4E-A45B-72DE7B27FA7B}">
      <dgm:prSet/>
      <dgm:spPr/>
      <dgm:t>
        <a:bodyPr/>
        <a:lstStyle/>
        <a:p>
          <a:endParaRPr lang="en-GB"/>
        </a:p>
      </dgm:t>
    </dgm:pt>
    <dgm:pt modelId="{836CBC45-F25A-45DE-A924-FE77597C5AFD}" type="sibTrans" cxnId="{46E90037-6D28-4B4E-A45B-72DE7B27FA7B}">
      <dgm:prSet/>
      <dgm:spPr/>
      <dgm:t>
        <a:bodyPr/>
        <a:lstStyle/>
        <a:p>
          <a:endParaRPr lang="en-GB"/>
        </a:p>
      </dgm:t>
    </dgm:pt>
    <dgm:pt modelId="{840ADEEA-A42A-485B-8D4B-ED521D3BC8F0}">
      <dgm:prSet phldrT="[Text]" phldr="1"/>
      <dgm:spPr/>
      <dgm:t>
        <a:bodyPr/>
        <a:lstStyle/>
        <a:p>
          <a:endParaRPr lang="en-GB"/>
        </a:p>
      </dgm:t>
    </dgm:pt>
    <dgm:pt modelId="{572A2D3A-81F2-4561-8970-5EC35EB18769}" type="parTrans" cxnId="{A39D3F40-C9FE-405A-A6A7-3C0D9A7C842B}">
      <dgm:prSet/>
      <dgm:spPr/>
      <dgm:t>
        <a:bodyPr/>
        <a:lstStyle/>
        <a:p>
          <a:endParaRPr lang="en-GB"/>
        </a:p>
      </dgm:t>
    </dgm:pt>
    <dgm:pt modelId="{DC605DAC-CC96-4A71-AE3C-9F067C846A40}" type="sibTrans" cxnId="{A39D3F40-C9FE-405A-A6A7-3C0D9A7C842B}">
      <dgm:prSet/>
      <dgm:spPr/>
      <dgm:t>
        <a:bodyPr/>
        <a:lstStyle/>
        <a:p>
          <a:endParaRPr lang="en-GB"/>
        </a:p>
      </dgm:t>
    </dgm:pt>
    <dgm:pt modelId="{3DD8E9E4-5F00-497D-9F91-7ED9BF2F858F}">
      <dgm:prSet phldrT="[Text]" phldr="1"/>
      <dgm:spPr/>
      <dgm:t>
        <a:bodyPr/>
        <a:lstStyle/>
        <a:p>
          <a:endParaRPr lang="en-GB" dirty="0"/>
        </a:p>
      </dgm:t>
    </dgm:pt>
    <dgm:pt modelId="{34AF03D3-BAFE-4A95-AD7C-6CDBE77219A3}" type="parTrans" cxnId="{DFF7DB4F-314A-455A-B156-F21D0DF036A6}">
      <dgm:prSet/>
      <dgm:spPr/>
      <dgm:t>
        <a:bodyPr/>
        <a:lstStyle/>
        <a:p>
          <a:endParaRPr lang="en-GB"/>
        </a:p>
      </dgm:t>
    </dgm:pt>
    <dgm:pt modelId="{F46C1E5D-E64B-4550-8111-57607C1E42DF}" type="sibTrans" cxnId="{DFF7DB4F-314A-455A-B156-F21D0DF036A6}">
      <dgm:prSet/>
      <dgm:spPr/>
      <dgm:t>
        <a:bodyPr/>
        <a:lstStyle/>
        <a:p>
          <a:endParaRPr lang="en-GB"/>
        </a:p>
      </dgm:t>
    </dgm:pt>
    <dgm:pt modelId="{D8014B02-CFD8-49B7-92CC-8A921AA866BD}" type="pres">
      <dgm:prSet presAssocID="{7525F6D8-B472-43D9-BECE-3739E3B8CB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C114C8-B5E9-428C-9912-B37C996E2A7C}" type="pres">
      <dgm:prSet presAssocID="{D2EF4421-1A52-445A-A03C-9C32E9BA85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8EB48B-B7AA-4765-80B4-ACBDFD9B08B8}" type="pres">
      <dgm:prSet presAssocID="{D2EF4421-1A52-445A-A03C-9C32E9BA8595}" presName="spNode" presStyleCnt="0"/>
      <dgm:spPr/>
    </dgm:pt>
    <dgm:pt modelId="{614E686E-AAB7-48D7-89F5-884420FB2EE5}" type="pres">
      <dgm:prSet presAssocID="{85C04C8E-663B-4CA5-B6C8-EBBDB2472E1D}" presName="sibTrans" presStyleLbl="sibTrans1D1" presStyleIdx="0" presStyleCnt="5"/>
      <dgm:spPr/>
      <dgm:t>
        <a:bodyPr/>
        <a:lstStyle/>
        <a:p>
          <a:endParaRPr lang="en-GB"/>
        </a:p>
      </dgm:t>
    </dgm:pt>
    <dgm:pt modelId="{DE3650CE-6B74-45A8-A866-1FB2EB6D9021}" type="pres">
      <dgm:prSet presAssocID="{F24BA049-BBD7-4357-8776-823557E303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A8649A-245C-4138-973D-3009EECCA20D}" type="pres">
      <dgm:prSet presAssocID="{F24BA049-BBD7-4357-8776-823557E30373}" presName="spNode" presStyleCnt="0"/>
      <dgm:spPr/>
    </dgm:pt>
    <dgm:pt modelId="{A6C410A8-9B45-4D91-9A69-B1A618AB8C53}" type="pres">
      <dgm:prSet presAssocID="{1CAEDEF2-3826-43B6-877D-87FF52A8C8AF}" presName="sibTrans" presStyleLbl="sibTrans1D1" presStyleIdx="1" presStyleCnt="5"/>
      <dgm:spPr/>
      <dgm:t>
        <a:bodyPr/>
        <a:lstStyle/>
        <a:p>
          <a:endParaRPr lang="en-GB"/>
        </a:p>
      </dgm:t>
    </dgm:pt>
    <dgm:pt modelId="{1053D604-3357-4A2E-BB28-4AB560E1AA48}" type="pres">
      <dgm:prSet presAssocID="{9B61382E-8E34-4203-B315-FA7C200467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EC0B5-0E22-4972-858D-2D5CE83D51C7}" type="pres">
      <dgm:prSet presAssocID="{9B61382E-8E34-4203-B315-FA7C200467A4}" presName="spNode" presStyleCnt="0"/>
      <dgm:spPr/>
    </dgm:pt>
    <dgm:pt modelId="{2B035F15-7E13-47E0-8E47-E3419129FFFF}" type="pres">
      <dgm:prSet presAssocID="{836CBC45-F25A-45DE-A924-FE77597C5AFD}" presName="sibTrans" presStyleLbl="sibTrans1D1" presStyleIdx="2" presStyleCnt="5"/>
      <dgm:spPr/>
      <dgm:t>
        <a:bodyPr/>
        <a:lstStyle/>
        <a:p>
          <a:endParaRPr lang="en-GB"/>
        </a:p>
      </dgm:t>
    </dgm:pt>
    <dgm:pt modelId="{0D7B3AD2-7A25-4DA8-907D-6299F3667F9B}" type="pres">
      <dgm:prSet presAssocID="{840ADEEA-A42A-485B-8D4B-ED521D3BC8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94B95-AF5E-4F74-8C74-A77018D947DF}" type="pres">
      <dgm:prSet presAssocID="{840ADEEA-A42A-485B-8D4B-ED521D3BC8F0}" presName="spNode" presStyleCnt="0"/>
      <dgm:spPr/>
    </dgm:pt>
    <dgm:pt modelId="{62D72B24-51B9-42F4-B654-AD246D1EAA19}" type="pres">
      <dgm:prSet presAssocID="{DC605DAC-CC96-4A71-AE3C-9F067C846A40}" presName="sibTrans" presStyleLbl="sibTrans1D1" presStyleIdx="3" presStyleCnt="5"/>
      <dgm:spPr/>
      <dgm:t>
        <a:bodyPr/>
        <a:lstStyle/>
        <a:p>
          <a:endParaRPr lang="en-GB"/>
        </a:p>
      </dgm:t>
    </dgm:pt>
    <dgm:pt modelId="{1DEE7E49-3DC5-4978-AF01-69F1CF7D6386}" type="pres">
      <dgm:prSet presAssocID="{3DD8E9E4-5F00-497D-9F91-7ED9BF2F85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C36A86-135C-4BCD-8E4C-9445E513194C}" type="pres">
      <dgm:prSet presAssocID="{3DD8E9E4-5F00-497D-9F91-7ED9BF2F858F}" presName="spNode" presStyleCnt="0"/>
      <dgm:spPr/>
    </dgm:pt>
    <dgm:pt modelId="{B277E1D5-3473-4300-9B6F-DC0B2A78A239}" type="pres">
      <dgm:prSet presAssocID="{F46C1E5D-E64B-4550-8111-57607C1E42DF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99E916DA-F4BA-4846-A6E2-02720914A858}" type="presOf" srcId="{3DD8E9E4-5F00-497D-9F91-7ED9BF2F858F}" destId="{1DEE7E49-3DC5-4978-AF01-69F1CF7D6386}" srcOrd="0" destOrd="0" presId="urn:microsoft.com/office/officeart/2005/8/layout/cycle5"/>
    <dgm:cxn modelId="{DC1CF9C5-4AC0-4DAB-AE1B-20AD37DFCFC9}" type="presOf" srcId="{85C04C8E-663B-4CA5-B6C8-EBBDB2472E1D}" destId="{614E686E-AAB7-48D7-89F5-884420FB2EE5}" srcOrd="0" destOrd="0" presId="urn:microsoft.com/office/officeart/2005/8/layout/cycle5"/>
    <dgm:cxn modelId="{4BDB671F-723C-4BE6-93EA-8879B5BA9730}" type="presOf" srcId="{DC605DAC-CC96-4A71-AE3C-9F067C846A40}" destId="{62D72B24-51B9-42F4-B654-AD246D1EAA19}" srcOrd="0" destOrd="0" presId="urn:microsoft.com/office/officeart/2005/8/layout/cycle5"/>
    <dgm:cxn modelId="{AC13395C-8A98-48B9-BD69-0106AC4E8581}" type="presOf" srcId="{840ADEEA-A42A-485B-8D4B-ED521D3BC8F0}" destId="{0D7B3AD2-7A25-4DA8-907D-6299F3667F9B}" srcOrd="0" destOrd="0" presId="urn:microsoft.com/office/officeart/2005/8/layout/cycle5"/>
    <dgm:cxn modelId="{46E90037-6D28-4B4E-A45B-72DE7B27FA7B}" srcId="{7525F6D8-B472-43D9-BECE-3739E3B8CB0F}" destId="{9B61382E-8E34-4203-B315-FA7C200467A4}" srcOrd="2" destOrd="0" parTransId="{E055519A-2811-4F1A-B6DE-F3A721F09D86}" sibTransId="{836CBC45-F25A-45DE-A924-FE77597C5AFD}"/>
    <dgm:cxn modelId="{A39D3F40-C9FE-405A-A6A7-3C0D9A7C842B}" srcId="{7525F6D8-B472-43D9-BECE-3739E3B8CB0F}" destId="{840ADEEA-A42A-485B-8D4B-ED521D3BC8F0}" srcOrd="3" destOrd="0" parTransId="{572A2D3A-81F2-4561-8970-5EC35EB18769}" sibTransId="{DC605DAC-CC96-4A71-AE3C-9F067C846A40}"/>
    <dgm:cxn modelId="{B687CD10-1082-4291-8B21-A7D5B9E2D06D}" type="presOf" srcId="{F46C1E5D-E64B-4550-8111-57607C1E42DF}" destId="{B277E1D5-3473-4300-9B6F-DC0B2A78A239}" srcOrd="0" destOrd="0" presId="urn:microsoft.com/office/officeart/2005/8/layout/cycle5"/>
    <dgm:cxn modelId="{DFF7DB4F-314A-455A-B156-F21D0DF036A6}" srcId="{7525F6D8-B472-43D9-BECE-3739E3B8CB0F}" destId="{3DD8E9E4-5F00-497D-9F91-7ED9BF2F858F}" srcOrd="4" destOrd="0" parTransId="{34AF03D3-BAFE-4A95-AD7C-6CDBE77219A3}" sibTransId="{F46C1E5D-E64B-4550-8111-57607C1E42DF}"/>
    <dgm:cxn modelId="{C45A51C7-6099-4228-B789-7E0CB36B0AD8}" type="presOf" srcId="{836CBC45-F25A-45DE-A924-FE77597C5AFD}" destId="{2B035F15-7E13-47E0-8E47-E3419129FFFF}" srcOrd="0" destOrd="0" presId="urn:microsoft.com/office/officeart/2005/8/layout/cycle5"/>
    <dgm:cxn modelId="{C0825DF8-BE54-4AAE-A262-F21407C2DE51}" type="presOf" srcId="{1CAEDEF2-3826-43B6-877D-87FF52A8C8AF}" destId="{A6C410A8-9B45-4D91-9A69-B1A618AB8C53}" srcOrd="0" destOrd="0" presId="urn:microsoft.com/office/officeart/2005/8/layout/cycle5"/>
    <dgm:cxn modelId="{53417C6D-A66E-453D-A698-34CEC76FA82C}" type="presOf" srcId="{9B61382E-8E34-4203-B315-FA7C200467A4}" destId="{1053D604-3357-4A2E-BB28-4AB560E1AA48}" srcOrd="0" destOrd="0" presId="urn:microsoft.com/office/officeart/2005/8/layout/cycle5"/>
    <dgm:cxn modelId="{EC5BA5C9-3FE6-49EF-AAD7-614A1ACCCA14}" type="presOf" srcId="{D2EF4421-1A52-445A-A03C-9C32E9BA8595}" destId="{DBC114C8-B5E9-428C-9912-B37C996E2A7C}" srcOrd="0" destOrd="0" presId="urn:microsoft.com/office/officeart/2005/8/layout/cycle5"/>
    <dgm:cxn modelId="{303C57D7-D797-4F6F-A17A-83DC0CEEE19B}" type="presOf" srcId="{F24BA049-BBD7-4357-8776-823557E30373}" destId="{DE3650CE-6B74-45A8-A866-1FB2EB6D9021}" srcOrd="0" destOrd="0" presId="urn:microsoft.com/office/officeart/2005/8/layout/cycle5"/>
    <dgm:cxn modelId="{365108DB-E0CB-491E-BE32-81549611C1D5}" type="presOf" srcId="{7525F6D8-B472-43D9-BECE-3739E3B8CB0F}" destId="{D8014B02-CFD8-49B7-92CC-8A921AA866BD}" srcOrd="0" destOrd="0" presId="urn:microsoft.com/office/officeart/2005/8/layout/cycle5"/>
    <dgm:cxn modelId="{DFD964F3-3B98-4C79-AD5C-18EF0ECFF5A7}" srcId="{7525F6D8-B472-43D9-BECE-3739E3B8CB0F}" destId="{D2EF4421-1A52-445A-A03C-9C32E9BA8595}" srcOrd="0" destOrd="0" parTransId="{00BB4C43-9239-40DE-AEB1-489A1E263F80}" sibTransId="{85C04C8E-663B-4CA5-B6C8-EBBDB2472E1D}"/>
    <dgm:cxn modelId="{719451FE-52B2-4FB9-8634-0547CF0D16F4}" srcId="{7525F6D8-B472-43D9-BECE-3739E3B8CB0F}" destId="{F24BA049-BBD7-4357-8776-823557E30373}" srcOrd="1" destOrd="0" parTransId="{3CED05B6-1867-42C4-B822-06FD91A9F312}" sibTransId="{1CAEDEF2-3826-43B6-877D-87FF52A8C8AF}"/>
    <dgm:cxn modelId="{A51CAD21-5A58-46C8-9142-9B63149F62CC}" type="presParOf" srcId="{D8014B02-CFD8-49B7-92CC-8A921AA866BD}" destId="{DBC114C8-B5E9-428C-9912-B37C996E2A7C}" srcOrd="0" destOrd="0" presId="urn:microsoft.com/office/officeart/2005/8/layout/cycle5"/>
    <dgm:cxn modelId="{B150795A-D248-4999-872C-D61867AC9E97}" type="presParOf" srcId="{D8014B02-CFD8-49B7-92CC-8A921AA866BD}" destId="{7F8EB48B-B7AA-4765-80B4-ACBDFD9B08B8}" srcOrd="1" destOrd="0" presId="urn:microsoft.com/office/officeart/2005/8/layout/cycle5"/>
    <dgm:cxn modelId="{A48159EE-2C69-4AC1-ADDE-E9B35F7B517F}" type="presParOf" srcId="{D8014B02-CFD8-49B7-92CC-8A921AA866BD}" destId="{614E686E-AAB7-48D7-89F5-884420FB2EE5}" srcOrd="2" destOrd="0" presId="urn:microsoft.com/office/officeart/2005/8/layout/cycle5"/>
    <dgm:cxn modelId="{C050DD68-DDBD-423F-930F-35996AD732A5}" type="presParOf" srcId="{D8014B02-CFD8-49B7-92CC-8A921AA866BD}" destId="{DE3650CE-6B74-45A8-A866-1FB2EB6D9021}" srcOrd="3" destOrd="0" presId="urn:microsoft.com/office/officeart/2005/8/layout/cycle5"/>
    <dgm:cxn modelId="{78ADFB04-49A8-4DB8-BF5A-1286CCF91D9D}" type="presParOf" srcId="{D8014B02-CFD8-49B7-92CC-8A921AA866BD}" destId="{85A8649A-245C-4138-973D-3009EECCA20D}" srcOrd="4" destOrd="0" presId="urn:microsoft.com/office/officeart/2005/8/layout/cycle5"/>
    <dgm:cxn modelId="{04A8AD76-FA66-47A4-AEF4-CEB8D52A0213}" type="presParOf" srcId="{D8014B02-CFD8-49B7-92CC-8A921AA866BD}" destId="{A6C410A8-9B45-4D91-9A69-B1A618AB8C53}" srcOrd="5" destOrd="0" presId="urn:microsoft.com/office/officeart/2005/8/layout/cycle5"/>
    <dgm:cxn modelId="{F4E04CB7-C5AE-4877-8B39-CFADCCAA50AE}" type="presParOf" srcId="{D8014B02-CFD8-49B7-92CC-8A921AA866BD}" destId="{1053D604-3357-4A2E-BB28-4AB560E1AA48}" srcOrd="6" destOrd="0" presId="urn:microsoft.com/office/officeart/2005/8/layout/cycle5"/>
    <dgm:cxn modelId="{C1179ECE-94F6-4B54-8F26-01CA4EF60C34}" type="presParOf" srcId="{D8014B02-CFD8-49B7-92CC-8A921AA866BD}" destId="{9C2EC0B5-0E22-4972-858D-2D5CE83D51C7}" srcOrd="7" destOrd="0" presId="urn:microsoft.com/office/officeart/2005/8/layout/cycle5"/>
    <dgm:cxn modelId="{42C2783A-5AC9-409B-A94E-FDA69D6E546C}" type="presParOf" srcId="{D8014B02-CFD8-49B7-92CC-8A921AA866BD}" destId="{2B035F15-7E13-47E0-8E47-E3419129FFFF}" srcOrd="8" destOrd="0" presId="urn:microsoft.com/office/officeart/2005/8/layout/cycle5"/>
    <dgm:cxn modelId="{5BFEAE8A-7512-4327-B474-E18765D7379A}" type="presParOf" srcId="{D8014B02-CFD8-49B7-92CC-8A921AA866BD}" destId="{0D7B3AD2-7A25-4DA8-907D-6299F3667F9B}" srcOrd="9" destOrd="0" presId="urn:microsoft.com/office/officeart/2005/8/layout/cycle5"/>
    <dgm:cxn modelId="{171B2452-DB9D-4057-BC2A-2962663281BE}" type="presParOf" srcId="{D8014B02-CFD8-49B7-92CC-8A921AA866BD}" destId="{CF094B95-AF5E-4F74-8C74-A77018D947DF}" srcOrd="10" destOrd="0" presId="urn:microsoft.com/office/officeart/2005/8/layout/cycle5"/>
    <dgm:cxn modelId="{F5DD1CAF-5A2A-44E1-BAF5-EFEB6A346537}" type="presParOf" srcId="{D8014B02-CFD8-49B7-92CC-8A921AA866BD}" destId="{62D72B24-51B9-42F4-B654-AD246D1EAA19}" srcOrd="11" destOrd="0" presId="urn:microsoft.com/office/officeart/2005/8/layout/cycle5"/>
    <dgm:cxn modelId="{7A376C8B-7FEB-4CBF-8B2E-5E68553F5A2A}" type="presParOf" srcId="{D8014B02-CFD8-49B7-92CC-8A921AA866BD}" destId="{1DEE7E49-3DC5-4978-AF01-69F1CF7D6386}" srcOrd="12" destOrd="0" presId="urn:microsoft.com/office/officeart/2005/8/layout/cycle5"/>
    <dgm:cxn modelId="{14CFAF48-51F0-41E8-9811-9F500584ED52}" type="presParOf" srcId="{D8014B02-CFD8-49B7-92CC-8A921AA866BD}" destId="{37C36A86-135C-4BCD-8E4C-9445E513194C}" srcOrd="13" destOrd="0" presId="urn:microsoft.com/office/officeart/2005/8/layout/cycle5"/>
    <dgm:cxn modelId="{105C74F7-C843-48FA-8628-EB4E1648F51F}" type="presParOf" srcId="{D8014B02-CFD8-49B7-92CC-8A921AA866BD}" destId="{B277E1D5-3473-4300-9B6F-DC0B2A78A23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F6C65F-CEB9-425A-B5F8-9EB46C70C7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852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0DDB7-2615-4231-B256-CFA63307329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0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B473A-8C00-439F-A404-34F7B35B09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979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1B28-1AFE-4C61-829C-F3048FFCCF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8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02D1-3CAA-47AF-A578-5812DFEF9B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14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5A8E-052A-474F-A7F0-CD74B2E3D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62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43D5-C3F1-456B-BD19-2614442E2E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87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0FF5-E10F-4761-9000-A1A0E05DE1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6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FCC9-EE22-4637-8057-B25435F554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552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638582-5E2A-4DFC-929F-1E9BDB1E34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51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AB012-D8C5-4ADF-9E3D-D8460A2FC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3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063"/>
            <a:ext cx="334803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C563B-C39B-4568-8FAF-22726E4DE0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06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87CB-1DC7-4B1B-B56D-87D7BD3CE4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43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6387-A12D-4244-AD98-C6E769705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32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011C-4012-410E-A4AD-1692C70E5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60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E536-F760-4FEB-B9F5-3DAECFC698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65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CBA5-E1D3-4C8F-9A94-3C2DDE38A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93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6F6F788-BBDA-4735-A37F-DE73B28CF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2938463"/>
            <a:ext cx="7772400" cy="1470025"/>
          </a:xfrm>
        </p:spPr>
        <p:txBody>
          <a:bodyPr/>
          <a:lstStyle/>
          <a:p>
            <a:r>
              <a:rPr lang="en-GB" altLang="en-US" smtClean="0"/>
              <a:t>Window Pen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62413"/>
            <a:ext cx="6221413" cy="1752600"/>
          </a:xfrm>
        </p:spPr>
        <p:txBody>
          <a:bodyPr/>
          <a:lstStyle/>
          <a:p>
            <a:pPr eaLnBrk="1" hangingPunct="1"/>
            <a:r>
              <a:rPr lang="en-GB" altLang="en-US" i="1" smtClean="0"/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5550" y="4976813"/>
            <a:ext cx="2519363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57263" y="4976813"/>
            <a:ext cx="2519362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65550" y="3321050"/>
            <a:ext cx="2519363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7263" y="3321050"/>
            <a:ext cx="2519362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65550" y="1665288"/>
            <a:ext cx="2519363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57263" y="1665288"/>
            <a:ext cx="2519362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</a:t>
            </a: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59113" y="3978275"/>
            <a:ext cx="2520950" cy="16557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84888" y="3978275"/>
            <a:ext cx="2519362" cy="16557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59113" y="1773238"/>
            <a:ext cx="2520950" cy="16557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84888" y="1773238"/>
            <a:ext cx="2519362" cy="16557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339752" y="692696"/>
          <a:ext cx="63840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79712" y="620688"/>
          <a:ext cx="682275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95388" y="11906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46388" y="1519238"/>
            <a:ext cx="600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71713" y="3449638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616575" y="3449638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751013" y="5614988"/>
            <a:ext cx="7164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hlinkClick r:id="rId2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887663" y="2233613"/>
            <a:ext cx="59832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07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167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Default Design</vt:lpstr>
      <vt:lpstr>Window Pen</vt:lpstr>
      <vt:lpstr>PowerPoint Presentation</vt:lpstr>
      <vt:lpstr>Example</vt:lpstr>
      <vt:lpstr>PowerPoint Presentation</vt:lpstr>
      <vt:lpstr>PowerPoint Presentation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 Pen PowerPoint Template</dc:title>
  <dc:creator>Presentation Magazine</dc:creator>
  <cp:lastModifiedBy>Jonty Pearce</cp:lastModifiedBy>
  <cp:revision>13</cp:revision>
  <dcterms:created xsi:type="dcterms:W3CDTF">2009-11-03T13:35:13Z</dcterms:created>
  <dcterms:modified xsi:type="dcterms:W3CDTF">2015-02-22T11:18:35Z</dcterms:modified>
</cp:coreProperties>
</file>