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783242-12F8-4885-81D4-28EF7B6FBF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33DCCB-2FA7-4F7A-B6F8-1484587E3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563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DEABBB-4560-4ACD-ABA1-200680EAE4F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054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3A9DF7-0E0A-4B21-A27B-22268E1747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549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3288F-7397-4CB1-B373-AECDCB081A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388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5B84F2-68D7-4E1D-85F0-8C32C8EAB4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153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43926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2" y="444867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2" y="517118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2CA8-07C1-44C3-B214-72B832E2AA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FE6336-453A-415A-BAB4-76F36EF79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42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D151-7FEB-4186-987F-272A75261F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5EBC-AD0E-4E58-BEEE-8DCB0FFD7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6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8E15-FBDC-4822-9E77-6908D59398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AB2C-4937-4E07-BAB2-F5E1997F4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7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8001-8C02-4667-B69F-0B076C49E9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D6CE-662B-4CAE-9886-CF6794898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94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5E82-18C7-4119-8A12-4FAF4AA8AC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D528-4CCF-4C07-B489-A8D62F72DB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09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2B8D-58B7-441F-9A1F-F668915529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5383-3DDB-4FC6-949E-3C5DC99CB8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12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B966-A6C2-4234-8899-98ED5EAA3F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907A-F4D4-4E49-8836-9CC1473CC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63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3D33-171C-4AEA-A648-818C72CD78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5895-0517-4B49-94CF-993E68CEF7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0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0AF7-4D65-4135-8998-9DDE63BEFB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1DBD-D6F6-4998-A346-53FA7B65F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50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56FC-846D-491A-BE54-5493C40F55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48BA-2DF4-4CB5-BC18-C79E98F2C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34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31E2-5FC4-4ED0-A017-654A02DE7E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7872-FCE8-4EC6-8524-D61001CA68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03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AAF01-ABF1-485B-B79A-6D6B475B63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A0833F-BFFC-4CBC-9B1D-E6B98149B9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4448175"/>
            <a:ext cx="7772400" cy="722313"/>
          </a:xfrm>
        </p:spPr>
        <p:txBody>
          <a:bodyPr/>
          <a:lstStyle/>
          <a:p>
            <a:r>
              <a:rPr lang="en-GB" altLang="en-US" smtClean="0"/>
              <a:t>Tree Branches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1704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0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982B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Tree Branches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branches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2015-02-22T11:18:33Z</dcterms:modified>
</cp:coreProperties>
</file>