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BB55B1-E1C5-4E87-9394-C374D0CEDF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06D7A45-FA50-491C-A9C8-BFD3EE3F64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81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F0A9E6-8D18-4A36-95E0-7F0A06A3227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71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FF3456-0612-495A-A021-26EA94EDFD6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8912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BFB64E-A6DA-431D-8C57-F9DDA948123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8776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10E12F-17F2-4F66-B10E-467D4402D41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278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41313" y="50847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040" y="5140966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880" y="5863477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A7A9-EDE4-43EF-99CF-7BB6D9AD55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01CEA2-B5FF-4E5E-8EF8-149E9F3771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700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FB11-3F25-4BB4-8507-F91BD54436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34795-5926-4705-AB20-917C21F89A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49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8C1C-A9B6-4B60-ABBD-E73A1F4330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DB92F-939D-4690-90C4-C36C053DAD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82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ED323-C1A3-484B-8AF2-7E1F3AC292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F8BA-E0B4-4CE7-84D9-1CFB2932AE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836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EE68-36FB-4B42-B4E9-AF5B68ADEC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4987C-EEDB-4EFC-BB7C-3C61AE109F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59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DBED-3FEA-4D31-86D5-BB420E101B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9E81-66AE-4709-92A6-F84983DF03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931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3A1A3-73C4-4D87-AD1A-18C04441C14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48A5-8D87-45A0-9695-EA3C24398F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714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9A93-4707-4D12-91FB-FE2219B5FD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75A6-5356-4B5F-BAD6-B22BA355C4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286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5BEAC-F95C-4E4E-ACD2-E44034AD10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EA297-A4DE-435B-8B1C-1398D49D2F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10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CF9C-871C-4A4C-9851-8081BA49CA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1A05-0D07-42CD-B448-4435829D10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68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405AC-9AAC-4A06-AF16-FFC7526042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2A85-9C85-4A1A-987C-39B95E7B0E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880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150744-5042-4C74-BDD7-8B6C3C37B0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58C2EE-E835-453A-B8FF-B9D0CA9CA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03263" y="5140325"/>
            <a:ext cx="7772400" cy="723900"/>
          </a:xfrm>
        </p:spPr>
        <p:txBody>
          <a:bodyPr/>
          <a:lstStyle/>
          <a:p>
            <a:r>
              <a:rPr lang="en-GB" altLang="en-US" smtClean="0"/>
              <a:t>Circuit City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49375" y="586422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0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2DF9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Circuit City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city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2015-02-22T11:18:28Z</dcterms:modified>
</cp:coreProperties>
</file>