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2D7B23-6992-43F9-835B-5F36D4A79E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A8F047-A366-44A0-B21C-407512D1B6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231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9F9E4-0C96-4C0C-A481-CB371B3656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221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5F712C-3FEA-4DB1-A168-4AAE734807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9176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3DFE1B-05A5-445F-8C26-1D80E1BB2F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445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11EF8E-0248-4D16-933E-B97EDFB65F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600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68313" y="1158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280" y="17241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20" y="89492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D7C1-F194-4003-ACFF-46AFD92C69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A23664-7E8A-430F-8266-EBE4EB0024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73F5-0B05-479B-8072-55B0CA4B8CC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D9FC-E077-4CDB-BA15-3B726EBAC9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00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B215D-4B4E-4E6A-AAD5-C08FA8C5DE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C402-2D5C-4665-ACE2-29D8AB94EF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569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6D82-02AF-4643-9A7D-C9BD911E6E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1002-02F3-4119-8FEF-16FF8543FC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78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5D7E-23F4-47F2-9861-096CB0BF48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1C1DC-73D9-46F9-A981-07D3612FE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7098-EDCB-4083-9471-81FB02191D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2678-6FF5-4DF0-A84E-F5A1C1708B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2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D42C-1C9E-4733-B381-277119A324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A287-D466-49BD-8ED3-7B675965B2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4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3DDD-28EA-42F9-B286-9D13B96363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2802-519E-4BA0-B016-43495AFD3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13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2E8D-E873-41EF-86BD-FF9BAC25FD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2369-32DD-4009-953D-56831AAA9C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19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88D-FC13-47EC-8811-2FEBFF6A4F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5840-129F-4B50-98DC-2E25627A79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4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4770F-8CBF-4627-8CBE-2233B1D446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60D1-4CFD-47EE-AFF4-7B8AD1719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61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0090A3-B50D-4745-A8AC-AEDD84BCC4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E0E828-983A-45AE-90A2-5F1A0ABE4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0"/>
            <a:ext cx="19653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28675" y="173038"/>
            <a:ext cx="7772400" cy="722312"/>
          </a:xfrm>
        </p:spPr>
        <p:txBody>
          <a:bodyPr/>
          <a:lstStyle/>
          <a:p>
            <a:r>
              <a:rPr lang="en-GB" altLang="en-US" smtClean="0"/>
              <a:t>Sheep Template	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74788" y="79057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Sheep Template 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sheep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2015-02-22T11:18:27Z</dcterms:modified>
</cp:coreProperties>
</file>