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325B2-BB66-4271-8C74-08AE66B3D7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5C633E-533E-4485-AFC6-7F198A20B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051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2E4D08-48B7-40B7-AFCF-12C37F22A59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843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F1C1DA-755B-4D20-811F-BD2EC75CA2E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793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CF701D-35E2-441C-B01D-9C2C7603317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957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FCA7D1-7848-4FB5-B996-F595A3B95FD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515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39273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867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17118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06375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92A6-9816-4436-81D7-1DFA3F676E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3375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2375" y="6448425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E0B09F-D079-4704-AAA5-E25D3FFCD4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86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9A06-74E3-4570-8F3F-3CA00928CC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0023-D291-4673-A8A3-C0619CED9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928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33A1-B777-4BDC-8981-1D19301B0D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61F9-ECAF-4A1F-9EAC-799C871FC2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2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5690-8CDF-490D-9F85-2D435D4B7C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3074-7B1A-4E7C-8E0D-B9DF25DD6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215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B495-8C9E-4526-AAC1-0F8D062189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856D6-6AB3-4DD6-909E-0BDCC5F053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29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9654E-F13C-4C1A-B2F7-5CB830461E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2158-B00B-4D74-AD4C-A0BDD36D1A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4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524D-8E2A-454D-99E8-17BF5AB52D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2989-6BA9-4A21-A533-98F1365867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36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81C6E-00D8-433E-93AA-D21457B700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7963-2D58-41F8-BC71-8A3B26701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85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032F5-AAC6-4649-9DEA-96BCC82A1F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68BC-F750-4F35-A6D8-B8D93A12F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4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9954-B995-4013-9DAF-958EB2B41F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2E01-B399-4CD2-96F9-E6C8D501DA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23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9BC74-960C-47E8-A1D6-7F3BEFB504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1DF8-60CE-45F0-8585-8A9B9CCF55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8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B8E775-3226-4ADF-97C7-F60AA85683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9980BF-033B-4A3F-A694-A35E76194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448300"/>
            <a:ext cx="7772400" cy="722313"/>
          </a:xfrm>
        </p:spPr>
        <p:txBody>
          <a:bodyPr/>
          <a:lstStyle/>
          <a:p>
            <a:r>
              <a:rPr lang="en-GB" altLang="en-US" smtClean="0"/>
              <a:t>Off for a Swim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6170613"/>
            <a:ext cx="6400800" cy="4794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Your name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3DBF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202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Off for a Swim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for a swim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2015-02-22T11:18:26Z</dcterms:modified>
</cp:coreProperties>
</file>