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844745-F00C-429D-B197-A2C55DBEB8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5F6A8CD-B218-4271-93E1-D1D9097B11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563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F00C31-5602-49CB-80B1-740879822EB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149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8F2DFD-A09A-49EC-BEE7-6EF4847B1F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875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0B2DFA-0798-4EF0-93E3-545D3687313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6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E171E3-0ED9-43ED-BC51-5E016F72C8B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58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682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>
                  <a:alpha val="9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12459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84710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2878-7250-4DA6-BDEA-E0EFFFC84F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892786-B142-420F-B550-CD8A90F5A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934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6297-9C8E-43C8-9556-AE76BB11A6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7A7A-AB3B-484A-A83C-BE4F1C1103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83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D060-44E7-4912-AB99-1223A3E55F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8881-3001-42EE-AD80-6FC2B2FBF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71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ED81-B034-4B90-AE86-B4BAAD9069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AF62-CF34-41AF-BD60-76992CD1AF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18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D931-465F-45B1-ACC4-57E2C83482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F40DD-922E-46C5-AE57-808619A24A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98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F4FD-B2E3-4168-8CA7-1B9D0360BE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100D-DC96-48D2-B045-EFF7F17AE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4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BE48-9DE6-4556-8042-32F30C98CB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2D82-5555-4C8D-ACAB-1EDB94105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3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8ED5-C4B6-4D9B-9273-4784B3223F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D337-5915-42B0-86AD-2C02F22D13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478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9CF4-C3DB-444A-B13C-FBB8E327F7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894E-1FF7-4CD7-9DA8-545FE93BDE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98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9849-EFAF-44AB-A72E-951F221F2C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46F7-15AE-4D22-A57F-DB67E9E5B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06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94F6-7460-4AAB-97AD-CBFD238693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9F6D-F7B0-47E0-9F10-0DE7D287CD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0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2E10F-562A-48D1-9766-50D7241C27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598A50E-DFD9-4966-A3D3-92C47C57F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123825"/>
            <a:ext cx="7772400" cy="723900"/>
          </a:xfrm>
        </p:spPr>
        <p:txBody>
          <a:bodyPr/>
          <a:lstStyle/>
          <a:p>
            <a:r>
              <a:rPr lang="en-GB" altLang="en-US" smtClean="0"/>
              <a:t>Brown Butterfly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8477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0A0E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Brown Butterfly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Butterfly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2015-02-22T11:18:23Z</dcterms:modified>
</cp:coreProperties>
</file>