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65" r:id="rId3"/>
    <p:sldId id="267" r:id="rId4"/>
    <p:sldId id="260" r:id="rId5"/>
    <p:sldId id="272" r:id="rId6"/>
    <p:sldId id="271" r:id="rId7"/>
    <p:sldId id="261" r:id="rId8"/>
    <p:sldId id="264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94" d="100"/>
          <a:sy n="94" d="100"/>
        </p:scale>
        <p:origin x="-37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9B53276-C366-4E4D-BECA-7C9EE3524F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168A6E1-0C76-4D63-A410-7DEC2D8040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881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6DEA2B-E09B-40D7-8FBC-DB085DC424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265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C53BF7-9553-4C9D-9E29-590B942E4A56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94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294794-9062-4724-9610-20BD6720CA7E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228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50B4E8-270A-41F0-96CD-644624E2ED9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158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E5F98B-A3AD-4736-89CB-B54B15302D2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663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7042D7-FD3D-4D49-8308-ECE2E26BD061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30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E53387-7363-4586-9841-CD7BA01E893F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729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564F27-2628-4A0E-ABE9-73A6695FFBCB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253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" y="2140014"/>
            <a:ext cx="8229600" cy="1143000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888" y="3049524"/>
            <a:ext cx="3566160" cy="758952"/>
          </a:xfrm>
        </p:spPr>
        <p:txBody>
          <a:bodyPr/>
          <a:lstStyle>
            <a:lvl1pPr marL="0" indent="0">
              <a:buNone/>
              <a:defRPr sz="2400" i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867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122B-AE9E-4DDD-ABE2-5049A6C577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453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9D6A9-7DC1-4722-AA61-DDA251D3DB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2660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244" y="249307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606B0-282E-4C16-9A2E-81D2176CD1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0408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5EC72-AA48-4028-AF49-A9C750E807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9625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1EA74-901A-4E6C-AFC1-AF0A774198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0107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B184B-3089-4CF9-B5F3-414294CD69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8268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04F02-C942-4E18-847F-4808DBFAE7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898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9E449-CA34-4E99-B604-949556080B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6022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BEE9B-CFFE-4514-BF30-78EEC3E060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807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DC37-F16C-4FF2-8D78-44F38DB914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485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3C148-2B0B-45A9-AD47-8391B58027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9051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197D4-0E34-409A-9169-62A1D22659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0288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54B24-9B1B-4541-898A-EE79BB197B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9797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D98F9-2D80-4512-91C9-4B0FB51B1E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3564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AA39C-3F2E-479C-B48E-EFF859AB4A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08564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73797-1F73-4F75-9C45-B9928ECF95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7680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7C666-8CC9-41AB-9172-40E420AD51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732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BF1DD7-81E6-494D-BDE5-C9EF0E2C1F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351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153E38-A4B0-4D93-AD5D-3104C1FF58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047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36381-F89B-4B99-9340-4D4C51D719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712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2619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6880302" cy="4632531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77938-5533-41F2-B930-0405288FE5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761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D7DDD-75AD-4108-88C2-4C39C99F1C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003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2641D-AC10-4B74-8ABF-1AD9F793D1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722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CCA55-B1FA-43FE-8599-8999C4DC2C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385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0682ACE-1EA5-4345-90E0-6DA13C3162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191" r:id="rId2"/>
    <p:sldLayoutId id="2147484214" r:id="rId3"/>
    <p:sldLayoutId id="2147484215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  <p:sldLayoutId id="2147484199" r:id="rId12"/>
    <p:sldLayoutId id="2147484200" r:id="rId13"/>
    <p:sldLayoutId id="2147484201" r:id="rId14"/>
    <p:sldLayoutId id="2147484202" r:id="rId15"/>
    <p:sldLayoutId id="2147484203" r:id="rId16"/>
    <p:sldLayoutId id="2147484204" r:id="rId17"/>
    <p:sldLayoutId id="2147484205" r:id="rId18"/>
    <p:sldLayoutId id="2147484206" r:id="rId19"/>
    <p:sldLayoutId id="2147484207" r:id="rId20"/>
    <p:sldLayoutId id="2147484208" r:id="rId21"/>
    <p:sldLayoutId id="2147484209" r:id="rId22"/>
    <p:sldLayoutId id="2147484210" r:id="rId23"/>
    <p:sldLayoutId id="2147484211" r:id="rId24"/>
    <p:sldLayoutId id="2147484212" r:id="rId2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47650" y="2139950"/>
            <a:ext cx="8229600" cy="1143000"/>
          </a:xfrm>
        </p:spPr>
        <p:txBody>
          <a:bodyPr/>
          <a:lstStyle/>
          <a:p>
            <a:r>
              <a:rPr lang="en-GB" altLang="en-US" smtClean="0"/>
              <a:t>Diabetic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47650" y="3049588"/>
            <a:ext cx="3565525" cy="7588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57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17925" y="3886200"/>
            <a:ext cx="4689475" cy="2324100"/>
          </a:xfrm>
        </p:spPr>
        <p:txBody>
          <a:bodyPr/>
          <a:lstStyle/>
          <a:p>
            <a:pPr algn="r" eaLnBrk="1" hangingPunct="1"/>
            <a:r>
              <a:rPr lang="en-GB" altLang="en-US" sz="2800" smtClean="0">
                <a:solidFill>
                  <a:schemeClr val="tx1"/>
                </a:solidFill>
              </a:rPr>
              <a:t>Text and lines are like this</a:t>
            </a:r>
          </a:p>
          <a:p>
            <a:pPr algn="r" eaLnBrk="1" hangingPunct="1"/>
            <a:r>
              <a:rPr lang="en-GB" altLang="en-US" sz="2800" u="sng" smtClean="0">
                <a:solidFill>
                  <a:srgbClr val="FF0000"/>
                </a:solidFill>
              </a:rPr>
              <a:t>Hyperlinks like this</a:t>
            </a:r>
          </a:p>
          <a:p>
            <a:pPr algn="r" eaLnBrk="1" hangingPunct="1"/>
            <a:r>
              <a:rPr lang="en-GB" altLang="en-US" sz="2800" u="sng" smtClean="0">
                <a:solidFill>
                  <a:srgbClr val="C00000"/>
                </a:solidFill>
              </a:rPr>
              <a:t>Visited hyperlinks like this</a:t>
            </a:r>
            <a:endParaRPr lang="en-US" altLang="en-US" sz="2800" u="sng" smtClean="0">
              <a:solidFill>
                <a:srgbClr val="C0000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21748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54063" y="2138363"/>
            <a:ext cx="2232025" cy="1368425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latin typeface="Arial" charset="0"/>
                <a:cs typeface="Arial" charset="0"/>
              </a:rPr>
              <a:t>Text box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406775" y="2138363"/>
            <a:ext cx="2232025" cy="1368425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>
            <a:outerShdw dist="107763" dir="2700000" algn="ctr" rotWithShape="0">
              <a:schemeClr val="accent4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With shadow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56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1812925"/>
            <a:ext cx="4114800" cy="26971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628775"/>
            <a:ext cx="3097213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52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644900" y="2795588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21225" y="2795588"/>
            <a:ext cx="827088" cy="611187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592388" y="4410075"/>
            <a:ext cx="827087" cy="6111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660775" y="4410075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729163" y="441007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799138" y="441007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781675" y="2795588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576513" y="2795588"/>
            <a:ext cx="827087" cy="611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57438" y="215582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675063" y="203358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625975" y="2155825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905500" y="2033588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735263" y="377031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681413" y="3770313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616450" y="364807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697538" y="36464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5275"/>
            <a:ext cx="8118475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1475"/>
            <a:ext cx="7904163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lvl="1" eaLnBrk="1" hangingPunct="1"/>
            <a:r>
              <a:rPr lang="en-US" altLang="en-US" smtClean="0">
                <a:solidFill>
                  <a:schemeClr val="bg1"/>
                </a:solidFill>
              </a:rPr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Process Flow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95325" y="329247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30438" y="329247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740150" y="329247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248275" y="329247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759575" y="329247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2230438" y="186690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695325" y="1876425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3740150" y="186690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5248275" y="1866900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noFill/>
          <a:ln w="12700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6759575" y="186690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879725" y="231933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995363" y="231775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410075" y="231933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922963" y="231775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329488" y="231933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52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</a:t>
            </a:r>
            <a:endParaRPr lang="en-US" altLang="en-US" smtClean="0"/>
          </a:p>
        </p:txBody>
      </p:sp>
      <p:graphicFrame>
        <p:nvGraphicFramePr>
          <p:cNvPr id="17411" name="Content Placeholder 4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r:id="rId5" imgW="8327858" imgH="4627265" progId="Excel.Chart.8">
                  <p:embed/>
                </p:oleObj>
              </mc:Choice>
              <mc:Fallback>
                <p:oleObj r:id="rId5" imgW="8327858" imgH="4627265" progId="Excel.Chart.8">
                  <p:embed/>
                  <p:pic>
                    <p:nvPicPr>
                      <p:cNvPr id="0" name="Content Placehold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sp>
        <p:nvSpPr>
          <p:cNvPr id="19459" name="Text Box 29"/>
          <p:cNvSpPr txBox="1">
            <a:spLocks noChangeArrowheads="1"/>
          </p:cNvSpPr>
          <p:nvPr/>
        </p:nvSpPr>
        <p:spPr bwMode="auto">
          <a:xfrm>
            <a:off x="2498725" y="5414963"/>
            <a:ext cx="57610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ph idx="4294967295"/>
          </p:nvPr>
        </p:nvGraphicFramePr>
        <p:xfrm>
          <a:off x="854075" y="1781175"/>
          <a:ext cx="7423150" cy="3441700"/>
        </p:xfrm>
        <a:graphic>
          <a:graphicData uri="http://schemas.openxmlformats.org/drawingml/2006/table">
            <a:tbl>
              <a:tblPr/>
              <a:tblGrid>
                <a:gridCol w="3712371"/>
                <a:gridCol w="3710779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003300"/>
            <a:ext cx="8208963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952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65735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3086100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3086100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66763" y="5381625"/>
            <a:ext cx="716438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You can find many more free PowerPoint templates on the Presentation Magazine website</a:t>
            </a:r>
            <a:endParaRPr lang="en-GB" altLang="en-US" sz="1800" b="1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  <a:cs typeface="Arial" panose="020B0604020202020204" pitchFamily="34" charset="0"/>
              </a:rPr>
              <a:t> www.presentationmagazine.com  </a:t>
            </a:r>
            <a:endParaRPr lang="en-US" altLang="en-US" sz="1800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554288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Scissor">
      <a:dk1>
        <a:srgbClr val="171717"/>
      </a:dk1>
      <a:lt1>
        <a:srgbClr val="171717"/>
      </a:lt1>
      <a:dk2>
        <a:srgbClr val="171717"/>
      </a:dk2>
      <a:lt2>
        <a:srgbClr val="171717"/>
      </a:lt2>
      <a:accent1>
        <a:srgbClr val="EA313A"/>
      </a:accent1>
      <a:accent2>
        <a:srgbClr val="C0131C"/>
      </a:accent2>
      <a:accent3>
        <a:srgbClr val="F28388"/>
      </a:accent3>
      <a:accent4>
        <a:srgbClr val="E7E7E7"/>
      </a:accent4>
      <a:accent5>
        <a:srgbClr val="231F20"/>
      </a:accent5>
      <a:accent6>
        <a:srgbClr val="000000"/>
      </a:accent6>
      <a:hlink>
        <a:srgbClr val="FF0000"/>
      </a:hlink>
      <a:folHlink>
        <a:srgbClr val="C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290</Words>
  <Application>Microsoft Office PowerPoint</Application>
  <PresentationFormat>On-screen Show (4:3)</PresentationFormat>
  <Paragraphs>78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Diabetic</vt:lpstr>
      <vt:lpstr>Examples of default styles</vt:lpstr>
      <vt:lpstr>Picture slide</vt:lpstr>
      <vt:lpstr>Colour scheme</vt:lpstr>
      <vt:lpstr>Bullet Slide</vt:lpstr>
      <vt:lpstr>Process Flow</vt:lpstr>
      <vt:lpstr>Sample Graph</vt:lpstr>
      <vt:lpstr>Example of a table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Diabetic PowerPoint Template</dc:title>
  <dc:creator>Presentation Magazine</dc:creator>
  <cp:lastModifiedBy>Jonty Pearce</cp:lastModifiedBy>
  <cp:revision>94</cp:revision>
  <dcterms:created xsi:type="dcterms:W3CDTF">2009-11-03T13:35:13Z</dcterms:created>
  <dcterms:modified xsi:type="dcterms:W3CDTF">2015-02-22T11:18:21Z</dcterms:modified>
</cp:coreProperties>
</file>