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71" r:id="rId3"/>
    <p:sldId id="261" r:id="rId4"/>
    <p:sldId id="267" r:id="rId5"/>
    <p:sldId id="260" r:id="rId6"/>
    <p:sldId id="27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7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A52B22F-BE1C-4C9A-BA58-C7E8FB2840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59C967C-1CD1-44E0-B275-EF707E4E38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6265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456FD5F-CB5B-4797-B832-301B194AEC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846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A08682-0A8F-4D11-B809-6CF18331A917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230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4D6326-0AED-4762-B4FE-DBE61B7BDD0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671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15E07F-0CC1-4F07-8F99-16632C1D913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09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335C86-3EAE-4E12-A7BA-06A7EECAB499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13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A01AA3-D63F-4941-9D72-238A4491E0F4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317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B0AEA9-D9AD-432B-BCB5-08854D92A45F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200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8A2A89-D62B-4836-9DA5-7578DEAC4CBC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65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2185734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86443-D3E0-4EEA-A965-607D1CA47B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346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92B13-61D6-49A0-A255-2C302C59AD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809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55B3E-B4AA-421F-9C9D-59AA929412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251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325E9-0035-4B3B-A387-6A4108DFEA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0470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244" y="249307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321DE-9BD8-4B49-ABD4-F8B22C0A4B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6943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2705F-749F-4C6D-A5E8-07EF67EDA6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0103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37E03-3DAA-4570-B523-0A6EED2E6B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0967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88B4F-4B07-42D0-91AF-27018CAF92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0990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FC0E9-6474-4FC9-BAB3-0985ED5F6E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1599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25D96-2F48-4CC1-9C60-E652A0E801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453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F764F-5667-4FF2-BCF9-51E7DF1569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290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655382"/>
            <a:ext cx="7104888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80" y="2587753"/>
            <a:ext cx="3700435" cy="1005840"/>
          </a:xfrm>
        </p:spPr>
        <p:txBody>
          <a:bodyPr/>
          <a:lstStyle>
            <a:lvl1pPr marL="0" indent="0" algn="l">
              <a:buNone/>
              <a:defRPr i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CD2308-4730-4FB6-8EA3-4446EBA962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9566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206F1-5051-472A-AAC7-B5581F0A45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5155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2B80A-AB73-425E-B3C7-511158B199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2027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36DD2-9AA3-4712-9BE0-1425BD4ED9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81826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8FEBF-FF40-4794-82A4-648C105EA6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1327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6DBC8-9837-4347-8682-94EA725B2D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33432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F2014-7DEA-460C-94A8-A694432EFD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98362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779AA-BBC3-409B-82D2-04337F4277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22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0843B-72E3-4E80-A394-1D6B07026E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5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562F77-DB32-408B-A3DE-597420C96C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913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9DC772-BA98-469C-BFD8-65E4794F9C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445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4363D-102E-4F9F-B1FA-D5F20EFEC6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207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2619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6880302" cy="4632531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7CEEC-3F6A-4A5C-BED2-A930771F1F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824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4E6C0-AC16-424D-83C8-92932B3E8C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755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E2B7-8C21-47A9-BD20-A06C290310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647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AAE92A4-D53E-4131-8B9E-00B9857564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44" r:id="rId2"/>
    <p:sldLayoutId id="2147484222" r:id="rId3"/>
    <p:sldLayoutId id="2147484245" r:id="rId4"/>
    <p:sldLayoutId id="2147484246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  <p:sldLayoutId id="2147484229" r:id="rId12"/>
    <p:sldLayoutId id="2147484230" r:id="rId13"/>
    <p:sldLayoutId id="2147484231" r:id="rId14"/>
    <p:sldLayoutId id="2147484232" r:id="rId15"/>
    <p:sldLayoutId id="2147484233" r:id="rId16"/>
    <p:sldLayoutId id="2147484234" r:id="rId17"/>
    <p:sldLayoutId id="2147484235" r:id="rId18"/>
    <p:sldLayoutId id="2147484236" r:id="rId19"/>
    <p:sldLayoutId id="2147484237" r:id="rId20"/>
    <p:sldLayoutId id="2147484238" r:id="rId21"/>
    <p:sldLayoutId id="2147484239" r:id="rId22"/>
    <p:sldLayoutId id="2147484240" r:id="rId23"/>
    <p:sldLayoutId id="2147484241" r:id="rId24"/>
    <p:sldLayoutId id="2147484242" r:id="rId25"/>
    <p:sldLayoutId id="2147484243" r:id="rId2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92100" y="1655763"/>
            <a:ext cx="7105650" cy="1143000"/>
          </a:xfrm>
        </p:spPr>
        <p:txBody>
          <a:bodyPr/>
          <a:lstStyle/>
          <a:p>
            <a:r>
              <a:rPr lang="en-GB" altLang="en-US" sz="4000" smtClean="0"/>
              <a:t>Diabetes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14325" y="2587625"/>
            <a:ext cx="3700463" cy="100647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mtClean="0"/>
              <a:t>Process Flow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95325" y="33591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30438" y="33591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740150" y="33591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248275" y="33591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759575" y="33591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2230438" y="1933575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695325" y="1943100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3740150" y="1933575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5248275" y="1933575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noFill/>
          <a:ln w="12700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6759575" y="1933575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879725" y="23860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995363" y="2384425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410075" y="23860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922963" y="238442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7329488" y="23860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</a:t>
            </a:r>
            <a:endParaRPr lang="en-US" altLang="en-US" smtClean="0"/>
          </a:p>
        </p:txBody>
      </p:sp>
      <p:graphicFrame>
        <p:nvGraphicFramePr>
          <p:cNvPr id="9219" name="Content Placeholder 4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r:id="rId5" imgW="8327858" imgH="4627265" progId="Excel.Chart.8">
                  <p:embed/>
                </p:oleObj>
              </mc:Choice>
              <mc:Fallback>
                <p:oleObj r:id="rId5" imgW="8327858" imgH="4627265" progId="Excel.Chart.8">
                  <p:embed/>
                  <p:pic>
                    <p:nvPicPr>
                      <p:cNvPr id="0" name="Content Placehold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32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1576388"/>
            <a:ext cx="4114800" cy="2697162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52558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36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648075" y="2803525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24400" y="2803525"/>
            <a:ext cx="827088" cy="6111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595563" y="4418013"/>
            <a:ext cx="827087" cy="611187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663950" y="441801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732338" y="44180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802313" y="44180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5784850" y="28035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579688" y="2803525"/>
            <a:ext cx="827087" cy="6111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360613" y="21637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678238" y="20415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629150" y="21637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908675" y="20415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738438" y="37782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684588" y="37782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619625" y="36560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5700713" y="36544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22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782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lvl="1" eaLnBrk="1" hangingPunct="1"/>
            <a:r>
              <a:rPr lang="en-US" altLang="en-US" smtClean="0">
                <a:solidFill>
                  <a:schemeClr val="bg1"/>
                </a:solidFill>
              </a:rPr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2263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sp>
        <p:nvSpPr>
          <p:cNvPr id="17411" name="Text Box 29"/>
          <p:cNvSpPr txBox="1">
            <a:spLocks noChangeArrowheads="1"/>
          </p:cNvSpPr>
          <p:nvPr/>
        </p:nvSpPr>
        <p:spPr bwMode="auto">
          <a:xfrm>
            <a:off x="827088" y="5203825"/>
            <a:ext cx="57816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ph idx="4294967295"/>
          </p:nvPr>
        </p:nvGraphicFramePr>
        <p:xfrm>
          <a:off x="854075" y="1570038"/>
          <a:ext cx="7423150" cy="3441700"/>
        </p:xfrm>
        <a:graphic>
          <a:graphicData uri="http://schemas.openxmlformats.org/drawingml/2006/table">
            <a:tbl>
              <a:tblPr/>
              <a:tblGrid>
                <a:gridCol w="3712371"/>
                <a:gridCol w="3710779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22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17925" y="3592513"/>
            <a:ext cx="4689475" cy="2324100"/>
          </a:xfrm>
        </p:spPr>
        <p:txBody>
          <a:bodyPr/>
          <a:lstStyle/>
          <a:p>
            <a:pPr algn="r" eaLnBrk="1" hangingPunct="1"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Text and lines are like this</a:t>
            </a:r>
          </a:p>
          <a:p>
            <a:pPr algn="r" eaLnBrk="1" hangingPunct="1">
              <a:defRPr/>
            </a:pPr>
            <a:r>
              <a:rPr lang="en-GB" sz="2800" u="sng" dirty="0" smtClean="0">
                <a:solidFill>
                  <a:srgbClr val="C00000"/>
                </a:solidFill>
              </a:rPr>
              <a:t>Hyperlinks like this</a:t>
            </a:r>
          </a:p>
          <a:p>
            <a:pPr algn="r" eaLnBrk="1" hangingPunct="1">
              <a:defRPr/>
            </a:pPr>
            <a:r>
              <a:rPr lang="en-GB" sz="2800" u="sng" dirty="0" smtClean="0">
                <a:solidFill>
                  <a:schemeClr val="accent2">
                    <a:lumMod val="50000"/>
                  </a:schemeClr>
                </a:solidFill>
              </a:rPr>
              <a:t>Visited hyperlinks like this</a:t>
            </a:r>
            <a:endParaRPr lang="en-US" sz="2800" u="sng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1881188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54063" y="1844675"/>
            <a:ext cx="2232025" cy="1368425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latin typeface="Arial" charset="0"/>
                <a:cs typeface="Arial" charset="0"/>
              </a:rPr>
              <a:t>Text box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406775" y="1844675"/>
            <a:ext cx="2232025" cy="1368425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>
            <a:outerShdw dist="107763" dir="2700000" algn="ctr" rotWithShape="0">
              <a:schemeClr val="accent4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With shadow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003300"/>
            <a:ext cx="8208963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36683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2795588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2795588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66763" y="5091113"/>
            <a:ext cx="716438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You can find many more free PowerPoint templates on the Presentation Magazine website</a:t>
            </a:r>
            <a:endParaRPr lang="en-GB" altLang="en-US" sz="1800" b="1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solidFill>
                  <a:srgbClr val="C00000"/>
                </a:solidFill>
                <a:cs typeface="Arial" panose="020B0604020202020204" pitchFamily="34" charset="0"/>
              </a:rPr>
              <a:t> www.presentationmagazine.com  </a:t>
            </a:r>
            <a:endParaRPr lang="en-US" altLang="en-US" sz="1800" b="1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263775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a">
      <a:dk1>
        <a:srgbClr val="171717"/>
      </a:dk1>
      <a:lt1>
        <a:srgbClr val="171717"/>
      </a:lt1>
      <a:dk2>
        <a:srgbClr val="171717"/>
      </a:dk2>
      <a:lt2>
        <a:srgbClr val="171717"/>
      </a:lt2>
      <a:accent1>
        <a:srgbClr val="FF0000"/>
      </a:accent1>
      <a:accent2>
        <a:srgbClr val="C0131C"/>
      </a:accent2>
      <a:accent3>
        <a:srgbClr val="60090D"/>
      </a:accent3>
      <a:accent4>
        <a:srgbClr val="E5EFF1"/>
      </a:accent4>
      <a:accent5>
        <a:srgbClr val="231F20"/>
      </a:accent5>
      <a:accent6>
        <a:srgbClr val="000000"/>
      </a:accent6>
      <a:hlink>
        <a:srgbClr val="C00000"/>
      </a:hlink>
      <a:folHlink>
        <a:srgbClr val="6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290</Words>
  <Application>Microsoft Office PowerPoint</Application>
  <PresentationFormat>On-screen Show (4:3)</PresentationFormat>
  <Paragraphs>78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Diabetes</vt:lpstr>
      <vt:lpstr>Process Flow</vt:lpstr>
      <vt:lpstr>Sample Graph</vt:lpstr>
      <vt:lpstr>Picture slide</vt:lpstr>
      <vt:lpstr>Colour scheme</vt:lpstr>
      <vt:lpstr>Bullet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100</cp:revision>
  <dcterms:created xsi:type="dcterms:W3CDTF">2009-11-03T13:35:13Z</dcterms:created>
  <dcterms:modified xsi:type="dcterms:W3CDTF">2015-02-22T11:18:20Z</dcterms:modified>
</cp:coreProperties>
</file>