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33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6B756B-5D4F-47C4-B3C9-DE3A10C852C2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35084E2-3EA6-4533-976F-E989AF8D76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6489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BCACC9-CE5C-4CCF-A4F2-87B17E288E7A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999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218F9D-9A56-438F-9E87-0F14AF70C119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230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50EB1C-DE12-4688-A090-32CBEB8464D2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001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659BA1-9CE8-48FF-BAA4-0D2F84E67514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00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r="4707"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350838" y="1123950"/>
            <a:ext cx="8569325" cy="1368425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64000">
                <a:schemeClr val="accent1"/>
              </a:gs>
              <a:gs pos="100000">
                <a:schemeClr val="accent1"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574" y="1179732"/>
            <a:ext cx="7772400" cy="722511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414" y="1902243"/>
            <a:ext cx="640080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069A3-85F5-434B-9529-3DD56D5B2A43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861655-28C8-47ED-96AB-9CC908509A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644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ABFF-B5D5-4AE9-B8A3-3CC922C78BCC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ADBEC-48E0-4E81-9F0F-64F402D924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777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B5F2-351D-4128-8C8F-43D74150FC6E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1891C-F788-46EB-943F-0283A7EB12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698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F6AE2-D7C6-4CDA-B81A-5050100843BF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C463B-9DD2-48AE-A150-8ED9B4477D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207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36257-64AD-42D3-93D7-CA4BD11AD214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7054-470A-4DEC-9DA5-DD630BBD5B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600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341FF-9FE1-45DC-88DB-3BB264D1EE61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EE36B-E215-44FC-97FA-DF45CD7D6A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745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7A411-60B3-4081-8414-4D589F79B164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819F6-77B1-4DA6-A6D1-195B4D4187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144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A73A7-F9BD-4F2E-AC8E-732211E35E34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B0B55-1593-44DF-B5AE-40E592E044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450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807C0-42B1-4D95-8C79-3DBA59ADE27B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B6D9-7859-4AE5-B644-5113FE7DAD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846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581D-FEE8-4E32-94A8-03FB9EDA6F9F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0CEF9-36BC-4CF5-9F9A-1181B03084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306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B657-3053-4547-913C-66369C33640E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A5A5C-C85A-4F7B-87C8-B65297EC01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199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235825" cy="1439863"/>
          </a:xfrm>
          <a:prstGeom prst="rect">
            <a:avLst/>
          </a:prstGeom>
          <a:gradFill>
            <a:gsLst>
              <a:gs pos="0">
                <a:schemeClr val="accent1">
                  <a:alpha val="80000"/>
                </a:schemeClr>
              </a:gs>
              <a:gs pos="0">
                <a:schemeClr val="accent1"/>
              </a:gs>
              <a:gs pos="100000">
                <a:schemeClr val="accent1">
                  <a:alpha val="8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68421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C6429B-4E8A-4B00-801A-B3B80A3C808A}" type="datetimeFigureOut">
              <a:rPr lang="en-GB"/>
              <a:pPr>
                <a:defRPr/>
              </a:pPr>
              <a:t>22/02/2015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1802FE9-9949-4F00-B79E-03FC8CA373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2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8" t="19632" r="19354" b="3520"/>
          <a:stretch>
            <a:fillRect/>
          </a:stretch>
        </p:blipFill>
        <p:spPr bwMode="auto">
          <a:xfrm>
            <a:off x="7064375" y="0"/>
            <a:ext cx="20796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Chart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712788" y="1179513"/>
            <a:ext cx="7772400" cy="722312"/>
          </a:xfrm>
        </p:spPr>
        <p:txBody>
          <a:bodyPr/>
          <a:lstStyle/>
          <a:p>
            <a:r>
              <a:rPr lang="en-GB" altLang="en-US" smtClean="0"/>
              <a:t>Fresh Salad Template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58900" y="1901825"/>
            <a:ext cx="6400800" cy="479425"/>
          </a:xfrm>
        </p:spPr>
        <p:txBody>
          <a:bodyPr/>
          <a:lstStyle/>
          <a:p>
            <a:r>
              <a:rPr lang="en-GB" altLang="en-US" smtClean="0"/>
              <a:t>Your name and company</a:t>
            </a:r>
          </a:p>
          <a:p>
            <a:endParaRPr lang="en-GB" alt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229600" cy="4368800"/>
          </a:xfrm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Sample Chart</a:t>
            </a:r>
            <a:endParaRPr lang="en-GB" altLang="en-US" smtClean="0"/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</p:nvPr>
        </p:nvGraphicFramePr>
        <p:xfrm>
          <a:off x="901700" y="1790700"/>
          <a:ext cx="7340600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7340220" imgH="3944454" progId="Excel.Chart.8">
                  <p:embed/>
                </p:oleObj>
              </mc:Choice>
              <mc:Fallback>
                <p:oleObj r:id="rId4" imgW="7340220" imgH="3944454" progId="Excel.Char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790700"/>
                        <a:ext cx="7340600" cy="394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571875" y="28638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48200" y="28638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519363" y="44783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587750" y="44783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656138" y="44783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726113" y="44783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708650" y="28638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503488" y="28638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4413" y="2224088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Background</a:t>
            </a:r>
            <a:endParaRPr lang="en-US" altLang="en-US" sz="1600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602038" y="21018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Lines</a:t>
            </a:r>
            <a:endParaRPr lang="en-US" altLang="en-US" sz="1600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552950" y="2224088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Shadows</a:t>
            </a:r>
            <a:endParaRPr lang="en-US" altLang="en-US" sz="1600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832475" y="2101850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Title</a:t>
            </a:r>
            <a:br>
              <a:rPr lang="en-GB" altLang="en-US" sz="1600"/>
            </a:br>
            <a:r>
              <a:rPr lang="en-GB" altLang="en-US" sz="1600"/>
              <a:t>Text</a:t>
            </a:r>
            <a:endParaRPr lang="en-US" altLang="en-US" sz="1600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662238" y="3838575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Fills</a:t>
            </a:r>
            <a:endParaRPr lang="en-US" altLang="en-US" sz="160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608388" y="38385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Accent</a:t>
            </a:r>
            <a:endParaRPr lang="en-US" altLang="en-US" sz="1600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543425" y="3716338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Hyperlink</a:t>
            </a:r>
            <a:endParaRPr lang="en-US" altLang="en-US" sz="1600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624513" y="3714750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Hyperlink</a:t>
            </a:r>
            <a:endParaRPr lang="en-US" alt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0244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205038"/>
            <a:ext cx="3097212" cy="3852862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/>
              <a:t>You are free to use these templates for your personal and business presentations.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/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/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/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/>
              <a:t>Pass off any of our created content as your own work</a:t>
            </a:r>
            <a:endParaRPr lang="en-US" altLang="en-US" sz="14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/>
              <a:t>You can find many more free PowerPoint templates on the Presentation Magazine website </a:t>
            </a:r>
            <a:r>
              <a:rPr lang="en-GB" altLang="en-US" sz="2000" b="1">
                <a:solidFill>
                  <a:srgbClr val="6097E1"/>
                </a:solidFill>
                <a:hlinkClick r:id="rId3"/>
              </a:rPr>
              <a:t>www.presentationmagazine.com</a:t>
            </a:r>
            <a:r>
              <a:rPr lang="en-GB" altLang="en-US" sz="2000" b="1"/>
              <a:t>  </a:t>
            </a:r>
            <a:endParaRPr lang="en-US" altLang="en-US" sz="2000" b="1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/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5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B8D98A"/>
      </a:accent1>
      <a:accent2>
        <a:srgbClr val="6BA7F8"/>
      </a:accent2>
      <a:accent3>
        <a:srgbClr val="C3DBFC"/>
      </a:accent3>
      <a:accent4>
        <a:srgbClr val="0A2793"/>
      </a:accent4>
      <a:accent5>
        <a:srgbClr val="C0E8FD"/>
      </a:accent5>
      <a:accent6>
        <a:srgbClr val="6097E1"/>
      </a:accent6>
      <a:hlink>
        <a:srgbClr val="0B6DEF"/>
      </a:hlink>
      <a:folHlink>
        <a:srgbClr val="237DF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200</Words>
  <Application>Microsoft Office PowerPoint</Application>
  <PresentationFormat>On-screen Show (4:3)</PresentationFormat>
  <Paragraphs>38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Arial</vt:lpstr>
      <vt:lpstr>Wingdings</vt:lpstr>
      <vt:lpstr>Office Theme</vt:lpstr>
      <vt:lpstr>Microsoft Excel Chart</vt:lpstr>
      <vt:lpstr>Fresh Salad Template</vt:lpstr>
      <vt:lpstr>Example Bullet Point Slide</vt:lpstr>
      <vt:lpstr>Sample Chart</vt:lpstr>
      <vt:lpstr>Colour scheme</vt:lpstr>
      <vt:lpstr>Picture slide</vt:lpstr>
      <vt:lpstr>Use of templates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 Salad PowerPoint Presentation</dc:title>
  <dc:creator>jontypearce</dc:creator>
  <cp:lastModifiedBy>Jonty Pearce</cp:lastModifiedBy>
  <cp:revision>7</cp:revision>
  <dcterms:created xsi:type="dcterms:W3CDTF">2011-07-11T11:56:50Z</dcterms:created>
  <dcterms:modified xsi:type="dcterms:W3CDTF">2015-02-22T11:18:12Z</dcterms:modified>
</cp:coreProperties>
</file>