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151370-12CE-4F78-8575-48F399A0D21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317612C-362A-4A3E-806E-C5054B73E6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138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C3928F-DE12-45DC-B75F-9A0EBF0118E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215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779960-32BF-4822-89B5-500EA0B98AB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228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6F03B0-F894-4282-A085-0483397F3FB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445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7CC6F-4522-4FF7-ADAB-FB851E232F8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680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23850" y="404813"/>
            <a:ext cx="8569325" cy="1800225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684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470195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788F-E1FB-4731-B03B-0520B795CE6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67B24B-1569-4E5A-A38E-41635998EB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85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D6C9-487E-46ED-A112-4A8BD688051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DE2D-41D2-405D-BC75-6FF64B927C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933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A08A-4FF8-416A-B992-52804652323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353E-ED55-4089-93F6-93A05C6441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41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656D-F601-4D50-A8BF-6545FE9E9D1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CA57-FBE9-48B9-B8D9-6E3EF81D4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012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7F0E-8672-4844-830B-A902E954A13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3620-391B-4F39-B569-01E6DA0789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96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9D4E-664C-4CCA-88D7-B89038D0659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3C74-6215-4B6C-9119-7513DFB595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839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8D2C0-61C3-458B-BADD-D1701F74C7B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AB3E-C93A-461B-8C6F-32316BE5B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619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737B-574B-4AD1-8286-6216B8283A6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D77C-D228-4B29-A626-CC766E7D3B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00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1D6D-49E9-4328-8476-1317B5A0F4F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C8E2-ADE3-47A8-A4B6-5E531E10C9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3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965D-F796-4319-B936-C3265DBC578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2E64-024A-46DE-990C-772D395CA8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543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8FF-D5C5-4C64-BA7F-14C4FE0E8D0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B034-83EC-492E-893F-82874F0E61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10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C01891-9EB2-4C3C-AF11-889D09EF1AB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B47023-97AF-44FD-9D1F-6212C2E238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747713"/>
            <a:ext cx="7772400" cy="722312"/>
          </a:xfrm>
        </p:spPr>
        <p:txBody>
          <a:bodyPr/>
          <a:lstStyle/>
          <a:p>
            <a:r>
              <a:rPr lang="en-GB" altLang="en-US" smtClean="0"/>
              <a:t>Pink Flowers Template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31913" y="1470025"/>
            <a:ext cx="6400800" cy="479425"/>
          </a:xfrm>
        </p:spPr>
        <p:txBody>
          <a:bodyPr/>
          <a:lstStyle/>
          <a:p>
            <a:r>
              <a:rPr lang="en-GB" altLang="en-US" smtClean="0"/>
              <a:t>Your name and Company</a:t>
            </a:r>
          </a:p>
          <a:p>
            <a:endParaRPr lang="en-GB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Background</a:t>
            </a:r>
            <a:endParaRPr lang="en-US" alt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Lines</a:t>
            </a:r>
            <a:endParaRPr lang="en-US" altLang="en-US" sz="16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Shadows</a:t>
            </a:r>
            <a:endParaRPr lang="en-US" altLang="en-US" sz="16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Title</a:t>
            </a:r>
            <a:br>
              <a:rPr lang="en-GB" altLang="en-US" sz="1600"/>
            </a:br>
            <a:r>
              <a:rPr lang="en-GB" altLang="en-US" sz="1600"/>
              <a:t>Text</a:t>
            </a:r>
            <a:endParaRPr lang="en-US" altLang="en-US" sz="16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Fills</a:t>
            </a:r>
            <a:endParaRPr lang="en-US" altLang="en-US" sz="16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</a:t>
            </a:r>
            <a:endParaRPr lang="en-US" altLang="en-US" sz="16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7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ED77C3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200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Microsoft Excel Chart</vt:lpstr>
      <vt:lpstr>Pink Flowers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Flowers PowerPoint Presentation</dc:title>
  <dc:creator>jontypearce</dc:creator>
  <cp:lastModifiedBy>Jonty Pearce</cp:lastModifiedBy>
  <cp:revision>8</cp:revision>
  <dcterms:created xsi:type="dcterms:W3CDTF">2011-07-11T11:56:50Z</dcterms:created>
  <dcterms:modified xsi:type="dcterms:W3CDTF">2015-02-22T11:18:11Z</dcterms:modified>
</cp:coreProperties>
</file>