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7132E6-4804-457C-840E-916C6927D99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403180-C77E-4D53-9CFA-0CEA9CB94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575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8DAC2C-7BE0-4217-97A9-1F5FA3118AA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065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A226FF-2045-4417-8097-31C2623015D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069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547A30-45E7-4FFA-84C8-9271516201E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436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6A9FF-57E9-49F5-AA25-7B9FE018001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872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87338" y="404813"/>
            <a:ext cx="8569325" cy="1439862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796" y="530941"/>
            <a:ext cx="7772400" cy="722511"/>
          </a:xfrm>
        </p:spPr>
        <p:txBody>
          <a:bodyPr>
            <a:normAutofit/>
          </a:bodyPr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636" y="1253452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8568-2FB0-4AB5-B499-B32FD56B90E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E7536A-6EA5-478E-821B-5B32157BF2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12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0DB-2D8D-4974-8A50-EBB15781FCC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DAD9-2EE6-412F-AB7F-1FCC1C122A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42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9FC7-FBFC-4A97-8DC8-07F28E0410F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4D25-4ACE-4476-B6EA-6846B7E977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26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79A2-F510-4782-BAFF-141D54EEFA9D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1C52-A1D9-4D80-9EA0-7A51B96A8E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1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4F1E-623B-4940-A3CC-AF45F613BAB7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1828-C812-4533-96EF-E9A228045C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56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9157-F672-4810-BD04-C7FF8C4E9016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4754-4B82-48DD-80A4-826C368DE3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212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FC23-BE8F-4B3D-9AB6-8B9840F9E44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0D2F-4102-4BA2-A063-5BBFD844DE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0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54C6-BECC-4C7A-8D4F-7855A25563B9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CDD6-4073-46F2-ABA2-705C5AC691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54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5ACE-DB22-4CF0-99E3-1C92AC155B70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6E92-A3F7-4F91-A10C-EAC5809C04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16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7127-BC0C-49B1-A880-2D5EBDCC3FC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E83B-6B2C-4783-8E77-74EA5F8C2D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530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00A6D-127F-4402-B52B-C2B07979D1E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8582-29E4-46F2-B92D-E7049B2B59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21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AE6C4E-6E9D-47FC-A80F-A846E881F1E8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D7D6B7-89AF-4EB9-AF5B-B281C6DF32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1429" r="20113"/>
          <a:stretch>
            <a:fillRect/>
          </a:stretch>
        </p:blipFill>
        <p:spPr bwMode="auto">
          <a:xfrm>
            <a:off x="7239000" y="0"/>
            <a:ext cx="19050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49288" y="530225"/>
            <a:ext cx="7772400" cy="723900"/>
          </a:xfrm>
        </p:spPr>
        <p:txBody>
          <a:bodyPr/>
          <a:lstStyle/>
          <a:p>
            <a:pPr eaLnBrk="1" hangingPunct="1"/>
            <a:r>
              <a:rPr lang="en-GB" altLang="en-US" smtClean="0"/>
              <a:t>Lazy Days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54125"/>
            <a:ext cx="6400800" cy="4778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Your name and Company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90A1B3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200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Lazy Days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Lazy Days PowerPoint Presentation</dc:title>
  <dc:creator>jontypearce</dc:creator>
  <cp:lastModifiedBy>Jonty Pearce</cp:lastModifiedBy>
  <cp:revision>9</cp:revision>
  <dcterms:created xsi:type="dcterms:W3CDTF">2011-07-11T11:56:50Z</dcterms:created>
  <dcterms:modified xsi:type="dcterms:W3CDTF">2015-02-22T11:18:09Z</dcterms:modified>
</cp:coreProperties>
</file>