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33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E2969A-DB80-403F-8392-7BFBC271720B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0CE4C8A-76FD-4F38-881C-EE38687A29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8271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CA0A3A-9F2C-457E-ADE6-F865B53E1B9B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89131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495663-7CCC-4BBE-9B9F-ADCD73794487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0156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4C9774-EA50-40A9-84EB-8D422D6FE4AE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6689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562F2D-E094-45D0-BD10-B245E959910F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08399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7" r="54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290513" y="4868863"/>
            <a:ext cx="8569325" cy="1368425"/>
          </a:xfrm>
          <a:prstGeom prst="rect">
            <a:avLst/>
          </a:prstGeom>
          <a:gradFill>
            <a:gsLst>
              <a:gs pos="0">
                <a:schemeClr val="accent1">
                  <a:alpha val="60000"/>
                </a:schemeClr>
              </a:gs>
              <a:gs pos="64000">
                <a:schemeClr val="accent1"/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3142" y="4924148"/>
            <a:ext cx="7772400" cy="722511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8982" y="5646659"/>
            <a:ext cx="6400800" cy="4789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78228-0E33-47C3-9F3E-4DD08419FE96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761EE8-2CFF-4754-81F1-BB73F71C9E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132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55088-1B42-4464-BBC5-F364D28EFEF9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C9F3A-221B-400A-ABEF-5EE026B399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4920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AB46B-96BC-4820-BE5F-234CA2AD1811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8B29E-F588-4354-8463-67DB63386A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39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CF14A-FCAC-4DFD-AA51-3308C7D18650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5EFD0-B7F5-43E0-B031-0108327D0E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647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2DD24-BFDE-4ACD-992F-95BC16F28112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DDA3D-B3A0-4E19-AFD2-AEABA955B2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2914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BFEE1-C626-4E6F-8FEE-A73805C6CBFE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5699A-1D93-4847-BDBA-68C5116E194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576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7BFD4-161F-416F-967E-69480A8E6F84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6A1D8-CCF0-4E30-BC74-ADE0AA6DFF7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447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DDD19-14C0-467A-A6AB-F91A6728D88B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A8DAC-A311-4E96-B9B9-FF5765FE81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7072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19C9A-06AB-47EA-B49A-9F87CE0EDCE3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6C473-EAC0-4BA8-AA99-13086154B7C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321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38EAF-7233-4454-AD0A-3ECCD879C65F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869DA-C35E-4A9A-97F0-37185C8CF2D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188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3BD72-DB99-455C-A0DF-22068F3CFC03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AA37D-CEA1-4545-8470-0AF20B0B857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413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7235825" cy="1439863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0">
                <a:schemeClr val="accent1"/>
              </a:gs>
              <a:gs pos="100000">
                <a:schemeClr val="accent1">
                  <a:alpha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68421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8E75BF-070B-45BC-BE75-65FAF89B21E5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4059114-2885-46DD-BCB4-DF614B26F1A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32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1" t="15201" r="24802" b="33688"/>
          <a:stretch>
            <a:fillRect/>
          </a:stretch>
        </p:blipFill>
        <p:spPr bwMode="auto">
          <a:xfrm>
            <a:off x="7015163" y="0"/>
            <a:ext cx="212883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Microsoft_Excel_Chart1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magazine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52463" y="4924425"/>
            <a:ext cx="7772400" cy="722313"/>
          </a:xfrm>
        </p:spPr>
        <p:txBody>
          <a:bodyPr/>
          <a:lstStyle/>
          <a:p>
            <a:r>
              <a:rPr lang="en-GB" altLang="en-US" smtClean="0"/>
              <a:t>Cricket Pavilion Template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298575" y="5646738"/>
            <a:ext cx="6400800" cy="479425"/>
          </a:xfrm>
        </p:spPr>
        <p:txBody>
          <a:bodyPr/>
          <a:lstStyle/>
          <a:p>
            <a:r>
              <a:rPr lang="en-GB" altLang="en-US" smtClean="0"/>
              <a:t>Your name and company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Example Bullet Point Slide</a:t>
            </a:r>
            <a:endParaRPr lang="en-US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663700"/>
            <a:ext cx="8229600" cy="4368800"/>
          </a:xfrm>
        </p:spPr>
        <p:txBody>
          <a:bodyPr/>
          <a:lstStyle/>
          <a:p>
            <a:pPr eaLnBrk="1" hangingPunct="1"/>
            <a:r>
              <a:rPr lang="en-US" altLang="en-US" smtClean="0"/>
              <a:t>Bullet point</a:t>
            </a:r>
          </a:p>
          <a:p>
            <a:pPr eaLnBrk="1" hangingPunct="1"/>
            <a:r>
              <a:rPr lang="en-US" altLang="en-US" smtClean="0"/>
              <a:t>Bullet point</a:t>
            </a:r>
          </a:p>
          <a:p>
            <a:pPr lvl="1" eaLnBrk="1" hangingPunct="1"/>
            <a:r>
              <a:rPr lang="en-US" altLang="en-US" smtClean="0"/>
              <a:t>Sub Bullet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Sample Chart</a:t>
            </a:r>
            <a:endParaRPr lang="en-GB" altLang="en-US" smtClean="0"/>
          </a:p>
        </p:txBody>
      </p:sp>
      <p:graphicFrame>
        <p:nvGraphicFramePr>
          <p:cNvPr id="7171" name="Content Placeholder 3"/>
          <p:cNvGraphicFramePr>
            <a:graphicFrameLocks noGrp="1"/>
          </p:cNvGraphicFramePr>
          <p:nvPr>
            <p:ph idx="1"/>
          </p:nvPr>
        </p:nvGraphicFramePr>
        <p:xfrm>
          <a:off x="901700" y="1790700"/>
          <a:ext cx="7340600" cy="394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r:id="rId4" imgW="7340220" imgH="3944454" progId="Excel.Chart.8">
                  <p:embed/>
                </p:oleObj>
              </mc:Choice>
              <mc:Fallback>
                <p:oleObj r:id="rId4" imgW="7340220" imgH="3944454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1790700"/>
                        <a:ext cx="7340600" cy="394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Colour scheme</a:t>
            </a:r>
            <a:endParaRPr lang="en-US" altLang="en-US" smtClean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571875" y="2863850"/>
            <a:ext cx="827088" cy="6111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648200" y="2863850"/>
            <a:ext cx="827088" cy="6111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519363" y="4478338"/>
            <a:ext cx="827087" cy="611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587750" y="4478338"/>
            <a:ext cx="827088" cy="611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656138" y="4478338"/>
            <a:ext cx="827087" cy="6111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726113" y="4478338"/>
            <a:ext cx="827087" cy="6111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5708650" y="2863850"/>
            <a:ext cx="827088" cy="6111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2503488" y="2863850"/>
            <a:ext cx="827087" cy="611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284413" y="2224088"/>
            <a:ext cx="1266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Background</a:t>
            </a:r>
            <a:endParaRPr lang="en-US" altLang="en-US" sz="1600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602038" y="2101850"/>
            <a:ext cx="771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Text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Lines</a:t>
            </a:r>
            <a:endParaRPr lang="en-US" altLang="en-US" sz="1600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552950" y="2224088"/>
            <a:ext cx="1017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Shadows</a:t>
            </a:r>
            <a:endParaRPr lang="en-US" altLang="en-US" sz="1600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832475" y="2101850"/>
            <a:ext cx="5794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Title</a:t>
            </a:r>
            <a:br>
              <a:rPr lang="en-GB" altLang="en-US" sz="1600"/>
            </a:br>
            <a:r>
              <a:rPr lang="en-GB" altLang="en-US" sz="1600"/>
              <a:t>Text</a:t>
            </a:r>
            <a:endParaRPr lang="en-US" altLang="en-US" sz="1600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662238" y="3838575"/>
            <a:ext cx="542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Fills</a:t>
            </a:r>
            <a:endParaRPr lang="en-US" altLang="en-US" sz="1600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608388" y="3838575"/>
            <a:ext cx="80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Accent</a:t>
            </a:r>
            <a:endParaRPr lang="en-US" altLang="en-US" sz="1600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4543425" y="3716338"/>
            <a:ext cx="1028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Accent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Hyperlink</a:t>
            </a:r>
            <a:endParaRPr lang="en-US" altLang="en-US" sz="1600"/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624513" y="3714750"/>
            <a:ext cx="1028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Followed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Hyperlink</a:t>
            </a:r>
            <a:endParaRPr lang="en-US" altLang="en-US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Picture slide</a:t>
            </a:r>
            <a:endParaRPr lang="en-US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27488" cy="4525963"/>
          </a:xfrm>
        </p:spPr>
        <p:txBody>
          <a:bodyPr/>
          <a:lstStyle/>
          <a:p>
            <a:pPr eaLnBrk="1" hangingPunct="1"/>
            <a:r>
              <a:rPr lang="en-GB" altLang="en-US" smtClean="0"/>
              <a:t>Bullet 1</a:t>
            </a:r>
          </a:p>
          <a:p>
            <a:pPr eaLnBrk="1" hangingPunct="1"/>
            <a:r>
              <a:rPr lang="en-GB" altLang="en-US" smtClean="0"/>
              <a:t>Bullet 2</a:t>
            </a:r>
            <a:endParaRPr lang="en-US" altLang="en-US" smtClean="0"/>
          </a:p>
        </p:txBody>
      </p:sp>
      <p:pic>
        <p:nvPicPr>
          <p:cNvPr id="10244" name="Picture 4" descr="IMG_92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2205038"/>
            <a:ext cx="3097212" cy="3852862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Use of templates</a:t>
            </a:r>
            <a:endParaRPr lang="en-US" altLang="en-US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/>
              <a:t>You are free to use these templates for your personal and business presentations.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150938" y="3140075"/>
            <a:ext cx="3409950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/>
              <a:t>Do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/>
              <a:t>Use these templates for your presentations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/>
              <a:t>Display your presentation on a web site provided that it is not for the purpose of downloading the template.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400"/>
              <a:t>If you like these templates, we would always appreciate a link back to our website.  Many thanks.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40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495800" y="3140075"/>
            <a:ext cx="3640138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/>
              <a:t>Don’t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/>
              <a:t>Resell or distribute these templates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/>
              <a:t>Put these templates on a website for download.  This includes uploading them onto file sharing networks like Slideshare, Myspace, Facebook, bit torrent etc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/>
              <a:t>Pass off any of our created content as your own work</a:t>
            </a:r>
            <a:endParaRPr lang="en-US" altLang="en-US" sz="140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042988" y="5422900"/>
            <a:ext cx="71643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GB" altLang="en-US" sz="2000" b="1"/>
              <a:t>You can find many more free PowerPoint templates on the Presentation Magazine website </a:t>
            </a:r>
            <a:r>
              <a:rPr lang="en-GB" altLang="en-US" sz="2000" b="1">
                <a:solidFill>
                  <a:srgbClr val="6097E1"/>
                </a:solidFill>
                <a:hlinkClick r:id="rId3"/>
              </a:rPr>
              <a:t>www.presentationmagazine.com</a:t>
            </a:r>
            <a:r>
              <a:rPr lang="en-GB" altLang="en-US" sz="2000" b="1"/>
              <a:t>  </a:t>
            </a:r>
            <a:endParaRPr lang="en-US" altLang="en-US" sz="2000" b="1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150938" y="2608263"/>
            <a:ext cx="69262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/>
              <a:t>We have put a lot of work into developing all these templates and retain the copyright in them.  You can use them freely providing that you do not redistribute or sell them.</a:t>
            </a:r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70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B0A59E"/>
      </a:accent1>
      <a:accent2>
        <a:srgbClr val="6BA7F8"/>
      </a:accent2>
      <a:accent3>
        <a:srgbClr val="C3DBFC"/>
      </a:accent3>
      <a:accent4>
        <a:srgbClr val="0A2793"/>
      </a:accent4>
      <a:accent5>
        <a:srgbClr val="C0E8FD"/>
      </a:accent5>
      <a:accent6>
        <a:srgbClr val="6097E1"/>
      </a:accent6>
      <a:hlink>
        <a:srgbClr val="0B6DEF"/>
      </a:hlink>
      <a:folHlink>
        <a:srgbClr val="237DF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200</Words>
  <Application>Microsoft Office PowerPoint</Application>
  <PresentationFormat>On-screen Show (4:3)</PresentationFormat>
  <Paragraphs>38</Paragraphs>
  <Slides>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Arial</vt:lpstr>
      <vt:lpstr>Wingdings</vt:lpstr>
      <vt:lpstr>Office Theme</vt:lpstr>
      <vt:lpstr>Microsoft Excel Chart</vt:lpstr>
      <vt:lpstr>Cricket Pavilion Template</vt:lpstr>
      <vt:lpstr>Example Bullet Point Slide</vt:lpstr>
      <vt:lpstr>Sample Chart</vt:lpstr>
      <vt:lpstr>Colour scheme</vt:lpstr>
      <vt:lpstr>Picture slide</vt:lpstr>
      <vt:lpstr>Use of templates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Cricket Pavilion PowerPoint Presentation</dc:title>
  <dc:creator>jontypearce</dc:creator>
  <cp:lastModifiedBy>Jonty Pearce</cp:lastModifiedBy>
  <cp:revision>7</cp:revision>
  <dcterms:created xsi:type="dcterms:W3CDTF">2011-07-11T11:56:50Z</dcterms:created>
  <dcterms:modified xsi:type="dcterms:W3CDTF">2015-02-22T11:18:08Z</dcterms:modified>
</cp:coreProperties>
</file>