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8" r:id="rId3"/>
    <p:sldId id="270" r:id="rId4"/>
    <p:sldId id="260" r:id="rId5"/>
    <p:sldId id="261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532361E-F33A-4510-B240-B25F56EB9E8F}" type="datetimeFigureOut">
              <a:rPr lang="en-GB"/>
              <a:pPr>
                <a:defRPr/>
              </a:pPr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D612B6-5517-441A-9A75-1ABB00010D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35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3FFB5F5-ECBC-4F6B-A80F-032BD740CB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422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AEEA1D-760F-4CB5-8315-87D5A89D7D1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10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4BF387-A90F-43E5-AE42-8AD075A956D0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135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9581-BA7B-4266-8876-04CD630A10D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8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5988DC-EF11-4AB0-A978-178A46406A28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23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9EFA0A-DBA4-4D33-A952-6DCC5993A8D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24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B82339-CB4F-4E95-98DF-02282D9BEA1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60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01E0C3-0EDB-4E57-9C18-88E1A89049A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53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955DCA-936A-41D7-9915-0FCFB0FE276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21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9F959D-BD52-435F-BC40-14CFCF613EC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695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E2B0F2-CC36-4636-944E-AD01425A10F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0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0AD17D-FA33-466C-8C8C-7887A74D84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39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56D77-2A29-478C-8A37-7C1F8AA457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38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EDC83-1F54-4BDC-AA69-C101DABA31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6378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3C34A-8B69-442E-9F55-8B782B547D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2335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3814-DA5D-43E4-B3DA-036B03F77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9743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143DB-1339-40AA-BE1A-30446F12E0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49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4A542-33B8-4E9A-B793-9828E6E24D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775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D33D-AD01-4D47-BAAD-CFBB3029A9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802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24B20-7735-4CDB-8DE8-6C9D57CC29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1394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6EDDC-CBF9-448C-B33F-36A842AC38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7296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472BE-1C3A-482F-99E9-BE455B5A1E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38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1E886-B3C4-4C98-A3D3-F9C0838FB6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3950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3DD7F-C091-423E-BBE9-7CBA96B74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9541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0BEAE-CFB8-423F-88CD-27475EA584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142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1E7BC-1443-4728-A706-19AA7BF42F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29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4597-6CBC-4664-8E64-BB74561CA3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506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5ABF-AE0C-43B6-B21A-C7BF9BFFD6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022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0E5E01-6C74-4F44-8AAA-E538B2440F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93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D99C-4F5D-41E4-A874-FBBECF592D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178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3ECA-65DB-4632-9A3A-5C229880FB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25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A470-E6F7-44E1-8897-B73797D948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435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12699AE-2049-47E9-9654-29706B9E0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094" r:id="rId2"/>
    <p:sldLayoutId id="2147484095" r:id="rId3"/>
    <p:sldLayoutId id="2147484096" r:id="rId4"/>
    <p:sldLayoutId id="2147484097" r:id="rId5"/>
    <p:sldLayoutId id="2147484114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  <p:sldLayoutId id="2147484108" r:id="rId17"/>
    <p:sldLayoutId id="2147484109" r:id="rId18"/>
    <p:sldLayoutId id="2147484110" r:id="rId19"/>
    <p:sldLayoutId id="2147484111" r:id="rId20"/>
    <p:sldLayoutId id="2147484112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893888" y="2303463"/>
            <a:ext cx="53562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="0" dirty="0">
                <a:solidFill>
                  <a:schemeClr val="bg1"/>
                </a:solidFill>
              </a:rPr>
              <a:t>Your Name</a:t>
            </a:r>
            <a:endParaRPr lang="en-GB" sz="1600" b="0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85838" y="2701925"/>
            <a:ext cx="71723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800" dirty="0">
                <a:solidFill>
                  <a:schemeClr val="tx1"/>
                </a:solidFill>
              </a:rPr>
              <a:t>Marbles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/>
              <a:t>Use of templates</a:t>
            </a:r>
            <a:endParaRPr lang="en-US" altLang="en-US" sz="40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41413" y="14366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50938" y="26701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95800" y="26701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54063" y="4845050"/>
            <a:ext cx="7164387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endParaRPr lang="en-GB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endParaRPr lang="en-GB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 www.presentationmagazine.com  </a:t>
            </a:r>
            <a:endParaRPr lang="en-US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150938" y="21383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/>
              <a:t>Bullet Slide</a:t>
            </a:r>
            <a:endParaRPr lang="en-US" alt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32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4073525" y="1857375"/>
            <a:ext cx="954088" cy="1246188"/>
            <a:chOff x="3968012" y="1049014"/>
            <a:chExt cx="1203663" cy="1571423"/>
          </a:xfrm>
        </p:grpSpPr>
        <p:pic>
          <p:nvPicPr>
            <p:cNvPr id="9229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012" y="1860988"/>
              <a:ext cx="1199350" cy="759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0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325" y="1049014"/>
              <a:ext cx="1199350" cy="119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6886575" y="1857375"/>
            <a:ext cx="966788" cy="1239838"/>
            <a:chOff x="7080676" y="1091888"/>
            <a:chExt cx="1219082" cy="1563026"/>
          </a:xfrm>
        </p:grpSpPr>
        <p:pic>
          <p:nvPicPr>
            <p:cNvPr id="9227" name="Picture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676" y="1895465"/>
              <a:ext cx="1199350" cy="759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0408" y="1091888"/>
              <a:ext cx="1199350" cy="119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338263" y="1857375"/>
            <a:ext cx="962025" cy="1249363"/>
            <a:chOff x="723671" y="1049014"/>
            <a:chExt cx="1211382" cy="1575439"/>
          </a:xfrm>
        </p:grpSpPr>
        <p:pic>
          <p:nvPicPr>
            <p:cNvPr id="9225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71" y="1865004"/>
              <a:ext cx="1199350" cy="759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703" y="1049014"/>
              <a:ext cx="1199350" cy="119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64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/>
              <a:t>Bullet Slide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708025" y="3130550"/>
            <a:ext cx="2212975" cy="2166938"/>
          </a:xfrm>
        </p:spPr>
        <p:txBody>
          <a:bodyPr/>
          <a:lstStyle/>
          <a:p>
            <a:pPr eaLnBrk="1" hangingPunct="1"/>
            <a:r>
              <a:rPr lang="en-US" altLang="en-US"/>
              <a:t>Bullet point</a:t>
            </a:r>
          </a:p>
          <a:p>
            <a:pPr eaLnBrk="1" hangingPunct="1"/>
            <a:r>
              <a:rPr lang="en-US" altLang="en-US"/>
              <a:t>Bullet point</a:t>
            </a:r>
          </a:p>
          <a:p>
            <a:pPr lvl="1" eaLnBrk="1" hangingPunct="1"/>
            <a:r>
              <a:rPr lang="en-US" altLang="en-US"/>
              <a:t>Sub Bullet</a:t>
            </a:r>
          </a:p>
        </p:txBody>
      </p:sp>
      <p:sp>
        <p:nvSpPr>
          <p:cNvPr id="9223" name="Rectangle 3"/>
          <p:cNvSpPr txBox="1">
            <a:spLocks noChangeArrowheads="1"/>
          </p:cNvSpPr>
          <p:nvPr/>
        </p:nvSpPr>
        <p:spPr bwMode="auto">
          <a:xfrm>
            <a:off x="3441700" y="3138488"/>
            <a:ext cx="2214563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21140C"/>
                </a:solidFill>
              </a:rPr>
              <a:t>Bullet point</a:t>
            </a:r>
          </a:p>
          <a:p>
            <a:pPr algn="ctr" eaLnBrk="1" hangingPunct="1"/>
            <a:r>
              <a:rPr lang="en-US" altLang="en-US">
                <a:solidFill>
                  <a:srgbClr val="21140C"/>
                </a:solidFill>
              </a:rPr>
              <a:t>Bullet point</a:t>
            </a:r>
          </a:p>
          <a:p>
            <a:pPr lvl="1" algn="ctr" eaLnBrk="1" hangingPunct="1"/>
            <a:r>
              <a:rPr lang="en-US" altLang="en-US">
                <a:solidFill>
                  <a:srgbClr val="21140C"/>
                </a:solidFill>
              </a:rPr>
              <a:t>Sub Bullet</a:t>
            </a:r>
          </a:p>
        </p:txBody>
      </p:sp>
      <p:sp>
        <p:nvSpPr>
          <p:cNvPr id="9224" name="Rectangle 3"/>
          <p:cNvSpPr txBox="1">
            <a:spLocks noChangeArrowheads="1"/>
          </p:cNvSpPr>
          <p:nvPr/>
        </p:nvSpPr>
        <p:spPr bwMode="auto">
          <a:xfrm>
            <a:off x="6254750" y="3133725"/>
            <a:ext cx="2214563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21140C"/>
                </a:solidFill>
              </a:rPr>
              <a:t>Bullet point</a:t>
            </a:r>
          </a:p>
          <a:p>
            <a:pPr algn="ctr" eaLnBrk="1" hangingPunct="1"/>
            <a:r>
              <a:rPr lang="en-US" altLang="en-US">
                <a:solidFill>
                  <a:srgbClr val="21140C"/>
                </a:solidFill>
              </a:rPr>
              <a:t>Bullet point</a:t>
            </a:r>
          </a:p>
          <a:p>
            <a:pPr lvl="1" algn="ctr" eaLnBrk="1" hangingPunct="1"/>
            <a:r>
              <a:rPr lang="en-US" altLang="en-US">
                <a:solidFill>
                  <a:srgbClr val="21140C"/>
                </a:solidFill>
              </a:rPr>
              <a:t>Sub Bullet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/>
              <a:t>Colour scheme</a:t>
            </a:r>
            <a:endParaRPr lang="en-US" altLang="en-US" sz="40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86175" y="254158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541588"/>
            <a:ext cx="827088" cy="61118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156075"/>
            <a:ext cx="827087" cy="61118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702050" y="415607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70438" y="415607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40413" y="415607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822950" y="254158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17788" y="2541588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98713" y="19018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16338" y="17795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67250" y="190182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946775" y="177958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776538" y="35163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722688" y="351631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657725" y="33940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38813" y="33924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/>
              <a:t>Sample Graph (3 colours)</a:t>
            </a:r>
            <a:endParaRPr lang="en-US" altLang="en-US" sz="4000"/>
          </a:p>
        </p:txBody>
      </p:sp>
      <p:graphicFrame>
        <p:nvGraphicFramePr>
          <p:cNvPr id="13315" name="Chart 1"/>
          <p:cNvGraphicFramePr>
            <a:graphicFrameLocks/>
          </p:cNvGraphicFramePr>
          <p:nvPr/>
        </p:nvGraphicFramePr>
        <p:xfrm>
          <a:off x="1481138" y="1547813"/>
          <a:ext cx="61817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r:id="rId4" imgW="6181880" imgH="4230991" progId="Excel.Chart.8">
                  <p:embed/>
                </p:oleObj>
              </mc:Choice>
              <mc:Fallback>
                <p:oleObj r:id="rId4" imgW="6181880" imgH="4230991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1547813"/>
                        <a:ext cx="6181725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/>
              <a:t>Picture slide</a:t>
            </a:r>
            <a:endParaRPr lang="en-US" altLang="en-US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589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/>
              <a:t>Bullet point</a:t>
            </a:r>
          </a:p>
          <a:p>
            <a:pPr eaLnBrk="1" hangingPunct="1"/>
            <a:r>
              <a:rPr lang="en-US" altLang="en-US"/>
              <a:t>Bullet point</a:t>
            </a:r>
          </a:p>
          <a:p>
            <a:pPr lvl="1" eaLnBrk="1" hangingPunct="1"/>
            <a:r>
              <a:rPr lang="en-US" altLang="en-US"/>
              <a:t>Sub Bullet</a:t>
            </a:r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7699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2005013"/>
            <a:ext cx="119856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0" y="2624138"/>
            <a:ext cx="1198563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388" y="2005013"/>
            <a:ext cx="12001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2005013"/>
            <a:ext cx="1198563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009775"/>
            <a:ext cx="11985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1812925"/>
            <a:ext cx="120015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1820863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1798638"/>
            <a:ext cx="1198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1798638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1812925"/>
            <a:ext cx="120015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/>
              <a:t>Process Flow</a:t>
            </a:r>
          </a:p>
        </p:txBody>
      </p:sp>
      <p:sp>
        <p:nvSpPr>
          <p:cNvPr id="17421" name="Rectangle 3"/>
          <p:cNvSpPr>
            <a:spLocks noChangeArrowheads="1"/>
          </p:cNvSpPr>
          <p:nvPr/>
        </p:nvSpPr>
        <p:spPr bwMode="auto">
          <a:xfrm>
            <a:off x="623888" y="40433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22" name="Rectangle 4"/>
          <p:cNvSpPr>
            <a:spLocks noChangeArrowheads="1"/>
          </p:cNvSpPr>
          <p:nvPr/>
        </p:nvSpPr>
        <p:spPr bwMode="auto">
          <a:xfrm>
            <a:off x="2278063" y="40433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23" name="Rectangle 5"/>
          <p:cNvSpPr>
            <a:spLocks noChangeArrowheads="1"/>
          </p:cNvSpPr>
          <p:nvPr/>
        </p:nvSpPr>
        <p:spPr bwMode="auto">
          <a:xfrm>
            <a:off x="3897313" y="40433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5561013" y="40433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25" name="Rectangle 7"/>
          <p:cNvSpPr>
            <a:spLocks noChangeArrowheads="1"/>
          </p:cNvSpPr>
          <p:nvPr/>
        </p:nvSpPr>
        <p:spPr bwMode="auto">
          <a:xfrm>
            <a:off x="7204075" y="40433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26" name="Text Box 13"/>
          <p:cNvSpPr txBox="1">
            <a:spLocks noChangeArrowheads="1"/>
          </p:cNvSpPr>
          <p:nvPr/>
        </p:nvSpPr>
        <p:spPr bwMode="auto">
          <a:xfrm>
            <a:off x="2638425" y="32750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7427" name="Text Box 14"/>
          <p:cNvSpPr txBox="1">
            <a:spLocks noChangeArrowheads="1"/>
          </p:cNvSpPr>
          <p:nvPr/>
        </p:nvSpPr>
        <p:spPr bwMode="auto">
          <a:xfrm>
            <a:off x="863600" y="32734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7428" name="Text Box 15"/>
          <p:cNvSpPr txBox="1">
            <a:spLocks noChangeArrowheads="1"/>
          </p:cNvSpPr>
          <p:nvPr/>
        </p:nvSpPr>
        <p:spPr bwMode="auto">
          <a:xfrm>
            <a:off x="4229100" y="32750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7429" name="Text Box 16"/>
          <p:cNvSpPr txBox="1">
            <a:spLocks noChangeArrowheads="1"/>
          </p:cNvSpPr>
          <p:nvPr/>
        </p:nvSpPr>
        <p:spPr bwMode="auto">
          <a:xfrm>
            <a:off x="5910263" y="32734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7430" name="Text Box 17"/>
          <p:cNvSpPr txBox="1">
            <a:spLocks noChangeArrowheads="1"/>
          </p:cNvSpPr>
          <p:nvPr/>
        </p:nvSpPr>
        <p:spPr bwMode="auto">
          <a:xfrm>
            <a:off x="7329488" y="32750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17431" name="TextBox 4"/>
          <p:cNvSpPr txBox="1">
            <a:spLocks noChangeArrowheads="1"/>
          </p:cNvSpPr>
          <p:nvPr/>
        </p:nvSpPr>
        <p:spPr bwMode="auto">
          <a:xfrm>
            <a:off x="2101850" y="5197475"/>
            <a:ext cx="4972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Note: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Marbles and shadows can be moved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6775" y="185738"/>
            <a:ext cx="738663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/>
              <a:t>Example of a table</a:t>
            </a:r>
            <a:endParaRPr lang="en-US" altLang="en-US" sz="400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4294967295"/>
          </p:nvPr>
        </p:nvGraphicFramePr>
        <p:xfrm>
          <a:off x="854075" y="1511300"/>
          <a:ext cx="7423150" cy="2959100"/>
        </p:xfrm>
        <a:graphic>
          <a:graphicData uri="http://schemas.openxmlformats.org/drawingml/2006/table">
            <a:tbl>
              <a:tblPr/>
              <a:tblGrid>
                <a:gridCol w="3712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0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482" name="Text Box 29"/>
          <p:cNvSpPr txBox="1">
            <a:spLocks noChangeArrowheads="1"/>
          </p:cNvSpPr>
          <p:nvPr/>
        </p:nvSpPr>
        <p:spPr bwMode="auto">
          <a:xfrm>
            <a:off x="2498725" y="4845050"/>
            <a:ext cx="5775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/>
              <a:t>Examples of default styles</a:t>
            </a:r>
            <a:endParaRPr lang="en-US" alt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8" y="3441700"/>
            <a:ext cx="4689475" cy="23241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/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>
                <a:solidFill>
                  <a:schemeClr val="accent1"/>
                </a:solidFill>
              </a:rPr>
              <a:t>Visited hyperlinks like this</a:t>
            </a:r>
            <a:endParaRPr lang="en-US" sz="2800" u="sng" dirty="0">
              <a:solidFill>
                <a:schemeClr val="accent1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54063" y="1681163"/>
            <a:ext cx="2232025" cy="1368425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Map">
      <a:dk1>
        <a:srgbClr val="5E1100"/>
      </a:dk1>
      <a:lt1>
        <a:srgbClr val="151515"/>
      </a:lt1>
      <a:dk2>
        <a:srgbClr val="151515"/>
      </a:dk2>
      <a:lt2>
        <a:srgbClr val="E7E7E7"/>
      </a:lt2>
      <a:accent1>
        <a:srgbClr val="5E1100"/>
      </a:accent1>
      <a:accent2>
        <a:srgbClr val="068858"/>
      </a:accent2>
      <a:accent3>
        <a:srgbClr val="C7DA0B"/>
      </a:accent3>
      <a:accent4>
        <a:srgbClr val="7F7F7F"/>
      </a:accent4>
      <a:accent5>
        <a:srgbClr val="231F20"/>
      </a:accent5>
      <a:accent6>
        <a:srgbClr val="000000"/>
      </a:accent6>
      <a:hlink>
        <a:srgbClr val="871800"/>
      </a:hlink>
      <a:folHlink>
        <a:srgbClr val="5E11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325</Words>
  <Application>Microsoft Office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PowerPoint Presentation</vt:lpstr>
      <vt:lpstr>Bullet Slide</vt:lpstr>
      <vt:lpstr>Bullet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Marbles PowerPoint Template</dc:title>
  <dc:creator>Presentation Magazine</dc:creator>
  <cp:lastModifiedBy>Rachael Boynton</cp:lastModifiedBy>
  <cp:revision>81</cp:revision>
  <dcterms:created xsi:type="dcterms:W3CDTF">2009-11-03T13:35:13Z</dcterms:created>
  <dcterms:modified xsi:type="dcterms:W3CDTF">2016-11-15T12:37:10Z</dcterms:modified>
</cp:coreProperties>
</file>