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2" r:id="rId3"/>
    <p:sldId id="261" r:id="rId4"/>
    <p:sldId id="257" r:id="rId5"/>
    <p:sldId id="267" r:id="rId6"/>
    <p:sldId id="256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F09B67-D118-47B2-8EAD-07E12476A9C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72BB66-E7E0-4D15-AAB1-12B07E1A78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6167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C317C04-FECB-4606-AD72-75A7FE156EA0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66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18772D8-3ED9-48B5-8C37-6A608E24EF64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5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E0C2DE-1EA2-455D-B6D1-EF2DF29A2E77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180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AD95520-F63A-4401-BD3F-44F7B01EE2C8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724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12B5615-AECA-4F07-B46F-3986D2212205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9E870CF-5C5D-4300-A708-16B994400E72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60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E284B3-1338-4AA2-8013-FF8617CB860F}" type="slidenum">
              <a:rPr lang="en-GB" altLang="en-US">
                <a:latin typeface="Arial" panose="020B0604020202020204" pitchFamily="34" charset="0"/>
              </a:rPr>
              <a:pPr/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122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2ABD-0395-4F34-9890-B78A35EB030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67CA-4D60-44B3-8F2E-948C1EA4E1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878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2D8D-252B-4FA4-AFBD-973197CC2E8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E5CD-34A3-4C89-992A-D6CC9A1224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003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2029-5CB3-4F98-9D16-E85A4595FD4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A2C7-C6BD-47E6-97B1-B59E50D4E3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061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6CE5-66AA-4904-AB96-462C37E0327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C604-C333-4652-B602-9FD40EBC20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12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511-7667-426F-9370-2C8EA5F3C94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33D2-BFF2-4223-8778-945222C5C8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80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07E5-C266-4AB5-BED1-54C73D6C056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7F88-5590-4049-B8B2-16D5A87C77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676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A167-3E01-485D-B051-CD42D16B655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249F-39FB-446A-9E9F-ED17606954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811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6A50-5786-4EB1-90C2-5DE44B46EC2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4B81-0ACE-42C9-A7FF-2DA9897157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91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5B06-5215-4D51-97D2-509FD51E539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4EB3-7C4F-4D00-9C15-5FFDC7DAFA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59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9FBE-E38E-458F-88A0-C343B962012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C446-75A6-4B40-9522-F922BFBD72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1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4E2D-3115-4E13-B237-5F6FEA0616B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6AA7-BC2E-45B0-B86E-C42D9C2E7C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82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2BECEE-DD82-4456-89BF-E83E0C68C99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CCB1FD-5946-4D97-98C7-0E13550884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4450"/>
            <a:ext cx="6122987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829465">
            <a:off x="2912838" y="1737498"/>
            <a:ext cx="3588955" cy="3237053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  <a:cs typeface="+mn-cs"/>
              </a:rPr>
              <a:t>Your Message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11250" y="1125538"/>
            <a:ext cx="4537075" cy="4535487"/>
            <a:chOff x="1187624" y="44624"/>
            <a:chExt cx="6696744" cy="6696744"/>
          </a:xfrm>
        </p:grpSpPr>
        <p:pic>
          <p:nvPicPr>
            <p:cNvPr id="512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624"/>
              <a:ext cx="6696744" cy="669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278000" y="136800"/>
              <a:ext cx="6516000" cy="6516000"/>
            </a:xfrm>
            <a:custGeom>
              <a:avLst/>
              <a:gdLst>
                <a:gd name="T0" fmla="*/ 2434 w 4318"/>
                <a:gd name="T1" fmla="*/ 18 h 4320"/>
                <a:gd name="T2" fmla="*/ 2802 w 4318"/>
                <a:gd name="T3" fmla="*/ 98 h 4320"/>
                <a:gd name="T4" fmla="*/ 3142 w 4318"/>
                <a:gd name="T5" fmla="*/ 237 h 4320"/>
                <a:gd name="T6" fmla="*/ 3451 w 4318"/>
                <a:gd name="T7" fmla="*/ 430 h 4320"/>
                <a:gd name="T8" fmla="*/ 3723 w 4318"/>
                <a:gd name="T9" fmla="*/ 670 h 4320"/>
                <a:gd name="T10" fmla="*/ 3950 w 4318"/>
                <a:gd name="T11" fmla="*/ 952 h 4320"/>
                <a:gd name="T12" fmla="*/ 4127 w 4318"/>
                <a:gd name="T13" fmla="*/ 1271 h 4320"/>
                <a:gd name="T14" fmla="*/ 4251 w 4318"/>
                <a:gd name="T15" fmla="*/ 1620 h 4320"/>
                <a:gd name="T16" fmla="*/ 4313 w 4318"/>
                <a:gd name="T17" fmla="*/ 1993 h 4320"/>
                <a:gd name="T18" fmla="*/ 4313 w 4318"/>
                <a:gd name="T19" fmla="*/ 2327 h 4320"/>
                <a:gd name="T20" fmla="*/ 4251 w 4318"/>
                <a:gd name="T21" fmla="*/ 2700 h 4320"/>
                <a:gd name="T22" fmla="*/ 4127 w 4318"/>
                <a:gd name="T23" fmla="*/ 3049 h 4320"/>
                <a:gd name="T24" fmla="*/ 3950 w 4318"/>
                <a:gd name="T25" fmla="*/ 3368 h 4320"/>
                <a:gd name="T26" fmla="*/ 3723 w 4318"/>
                <a:gd name="T27" fmla="*/ 3650 h 4320"/>
                <a:gd name="T28" fmla="*/ 3451 w 4318"/>
                <a:gd name="T29" fmla="*/ 3890 h 4320"/>
                <a:gd name="T30" fmla="*/ 3142 w 4318"/>
                <a:gd name="T31" fmla="*/ 4083 h 4320"/>
                <a:gd name="T32" fmla="*/ 2802 w 4318"/>
                <a:gd name="T33" fmla="*/ 4222 h 4320"/>
                <a:gd name="T34" fmla="*/ 2434 w 4318"/>
                <a:gd name="T35" fmla="*/ 4302 h 4320"/>
                <a:gd name="T36" fmla="*/ 2103 w 4318"/>
                <a:gd name="T37" fmla="*/ 4318 h 4320"/>
                <a:gd name="T38" fmla="*/ 1724 w 4318"/>
                <a:gd name="T39" fmla="*/ 4276 h 4320"/>
                <a:gd name="T40" fmla="*/ 1367 w 4318"/>
                <a:gd name="T41" fmla="*/ 4169 h 4320"/>
                <a:gd name="T42" fmla="*/ 1039 w 4318"/>
                <a:gd name="T43" fmla="*/ 4007 h 4320"/>
                <a:gd name="T44" fmla="*/ 746 w 4318"/>
                <a:gd name="T45" fmla="*/ 3792 h 4320"/>
                <a:gd name="T46" fmla="*/ 493 w 4318"/>
                <a:gd name="T47" fmla="*/ 3534 h 4320"/>
                <a:gd name="T48" fmla="*/ 286 w 4318"/>
                <a:gd name="T49" fmla="*/ 3235 h 4320"/>
                <a:gd name="T50" fmla="*/ 131 w 4318"/>
                <a:gd name="T51" fmla="*/ 2902 h 4320"/>
                <a:gd name="T52" fmla="*/ 33 w 4318"/>
                <a:gd name="T53" fmla="*/ 2541 h 4320"/>
                <a:gd name="T54" fmla="*/ 0 w 4318"/>
                <a:gd name="T55" fmla="*/ 2161 h 4320"/>
                <a:gd name="T56" fmla="*/ 25 w 4318"/>
                <a:gd name="T57" fmla="*/ 1831 h 4320"/>
                <a:gd name="T58" fmla="*/ 113 w 4318"/>
                <a:gd name="T59" fmla="*/ 1467 h 4320"/>
                <a:gd name="T60" fmla="*/ 260 w 4318"/>
                <a:gd name="T61" fmla="*/ 1131 h 4320"/>
                <a:gd name="T62" fmla="*/ 461 w 4318"/>
                <a:gd name="T63" fmla="*/ 826 h 4320"/>
                <a:gd name="T64" fmla="*/ 708 w 4318"/>
                <a:gd name="T65" fmla="*/ 563 h 4320"/>
                <a:gd name="T66" fmla="*/ 996 w 4318"/>
                <a:gd name="T67" fmla="*/ 340 h 4320"/>
                <a:gd name="T68" fmla="*/ 1318 w 4318"/>
                <a:gd name="T69" fmla="*/ 171 h 4320"/>
                <a:gd name="T70" fmla="*/ 1671 w 4318"/>
                <a:gd name="T71" fmla="*/ 56 h 4320"/>
                <a:gd name="T72" fmla="*/ 2048 w 4318"/>
                <a:gd name="T73" fmla="*/ 4 h 4320"/>
                <a:gd name="T74" fmla="*/ 2843 w 4318"/>
                <a:gd name="T75" fmla="*/ 2079 h 4320"/>
                <a:gd name="T76" fmla="*/ 2780 w 4318"/>
                <a:gd name="T77" fmla="*/ 1850 h 4320"/>
                <a:gd name="T78" fmla="*/ 2645 w 4318"/>
                <a:gd name="T79" fmla="*/ 1662 h 4320"/>
                <a:gd name="T80" fmla="*/ 2458 w 4318"/>
                <a:gd name="T81" fmla="*/ 1527 h 4320"/>
                <a:gd name="T82" fmla="*/ 2228 w 4318"/>
                <a:gd name="T83" fmla="*/ 1464 h 4320"/>
                <a:gd name="T84" fmla="*/ 2019 w 4318"/>
                <a:gd name="T85" fmla="*/ 1475 h 4320"/>
                <a:gd name="T86" fmla="*/ 1800 w 4318"/>
                <a:gd name="T87" fmla="*/ 1560 h 4320"/>
                <a:gd name="T88" fmla="*/ 1627 w 4318"/>
                <a:gd name="T89" fmla="*/ 1711 h 4320"/>
                <a:gd name="T90" fmla="*/ 1511 w 4318"/>
                <a:gd name="T91" fmla="*/ 1912 h 4320"/>
                <a:gd name="T92" fmla="*/ 1469 w 4318"/>
                <a:gd name="T93" fmla="*/ 2150 h 4320"/>
                <a:gd name="T94" fmla="*/ 1500 w 4318"/>
                <a:gd name="T95" fmla="*/ 2354 h 4320"/>
                <a:gd name="T96" fmla="*/ 1606 w 4318"/>
                <a:gd name="T97" fmla="*/ 2561 h 4320"/>
                <a:gd name="T98" fmla="*/ 1773 w 4318"/>
                <a:gd name="T99" fmla="*/ 2720 h 4320"/>
                <a:gd name="T100" fmla="*/ 1986 w 4318"/>
                <a:gd name="T101" fmla="*/ 2816 h 4320"/>
                <a:gd name="T102" fmla="*/ 2194 w 4318"/>
                <a:gd name="T103" fmla="*/ 2838 h 4320"/>
                <a:gd name="T104" fmla="*/ 2427 w 4318"/>
                <a:gd name="T105" fmla="*/ 2784 h 4320"/>
                <a:gd name="T106" fmla="*/ 2621 w 4318"/>
                <a:gd name="T107" fmla="*/ 2660 h 4320"/>
                <a:gd name="T108" fmla="*/ 2765 w 4318"/>
                <a:gd name="T109" fmla="*/ 2478 h 4320"/>
                <a:gd name="T110" fmla="*/ 2840 w 4318"/>
                <a:gd name="T111" fmla="*/ 225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18" h="4320">
                  <a:moveTo>
                    <a:pt x="2159" y="0"/>
                  </a:moveTo>
                  <a:lnTo>
                    <a:pt x="2159" y="0"/>
                  </a:lnTo>
                  <a:lnTo>
                    <a:pt x="2215" y="2"/>
                  </a:lnTo>
                  <a:lnTo>
                    <a:pt x="2270" y="4"/>
                  </a:lnTo>
                  <a:lnTo>
                    <a:pt x="2325" y="7"/>
                  </a:lnTo>
                  <a:lnTo>
                    <a:pt x="2379" y="13"/>
                  </a:lnTo>
                  <a:lnTo>
                    <a:pt x="2434" y="18"/>
                  </a:lnTo>
                  <a:lnTo>
                    <a:pt x="2488" y="25"/>
                  </a:lnTo>
                  <a:lnTo>
                    <a:pt x="2541" y="35"/>
                  </a:lnTo>
                  <a:lnTo>
                    <a:pt x="2594" y="46"/>
                  </a:lnTo>
                  <a:lnTo>
                    <a:pt x="2647" y="56"/>
                  </a:lnTo>
                  <a:lnTo>
                    <a:pt x="2698" y="69"/>
                  </a:lnTo>
                  <a:lnTo>
                    <a:pt x="2751" y="82"/>
                  </a:lnTo>
                  <a:lnTo>
                    <a:pt x="2802" y="98"/>
                  </a:lnTo>
                  <a:lnTo>
                    <a:pt x="2851" y="115"/>
                  </a:lnTo>
                  <a:lnTo>
                    <a:pt x="2902" y="131"/>
                  </a:lnTo>
                  <a:lnTo>
                    <a:pt x="2951" y="151"/>
                  </a:lnTo>
                  <a:lnTo>
                    <a:pt x="3000" y="171"/>
                  </a:lnTo>
                  <a:lnTo>
                    <a:pt x="3047" y="191"/>
                  </a:lnTo>
                  <a:lnTo>
                    <a:pt x="3095" y="213"/>
                  </a:lnTo>
                  <a:lnTo>
                    <a:pt x="3142" y="237"/>
                  </a:lnTo>
                  <a:lnTo>
                    <a:pt x="3188" y="262"/>
                  </a:lnTo>
                  <a:lnTo>
                    <a:pt x="3233" y="288"/>
                  </a:lnTo>
                  <a:lnTo>
                    <a:pt x="3279" y="313"/>
                  </a:lnTo>
                  <a:lnTo>
                    <a:pt x="3322" y="340"/>
                  </a:lnTo>
                  <a:lnTo>
                    <a:pt x="3366" y="370"/>
                  </a:lnTo>
                  <a:lnTo>
                    <a:pt x="3410" y="399"/>
                  </a:lnTo>
                  <a:lnTo>
                    <a:pt x="3451" y="430"/>
                  </a:lnTo>
                  <a:lnTo>
                    <a:pt x="3492" y="461"/>
                  </a:lnTo>
                  <a:lnTo>
                    <a:pt x="3532" y="493"/>
                  </a:lnTo>
                  <a:lnTo>
                    <a:pt x="3572" y="528"/>
                  </a:lnTo>
                  <a:lnTo>
                    <a:pt x="3612" y="563"/>
                  </a:lnTo>
                  <a:lnTo>
                    <a:pt x="3648" y="597"/>
                  </a:lnTo>
                  <a:lnTo>
                    <a:pt x="3686" y="634"/>
                  </a:lnTo>
                  <a:lnTo>
                    <a:pt x="3723" y="670"/>
                  </a:lnTo>
                  <a:lnTo>
                    <a:pt x="3757" y="708"/>
                  </a:lnTo>
                  <a:lnTo>
                    <a:pt x="3792" y="746"/>
                  </a:lnTo>
                  <a:lnTo>
                    <a:pt x="3825" y="786"/>
                  </a:lnTo>
                  <a:lnTo>
                    <a:pt x="3857" y="826"/>
                  </a:lnTo>
                  <a:lnTo>
                    <a:pt x="3888" y="868"/>
                  </a:lnTo>
                  <a:lnTo>
                    <a:pt x="3919" y="910"/>
                  </a:lnTo>
                  <a:lnTo>
                    <a:pt x="3950" y="952"/>
                  </a:lnTo>
                  <a:lnTo>
                    <a:pt x="3978" y="996"/>
                  </a:lnTo>
                  <a:lnTo>
                    <a:pt x="4005" y="1041"/>
                  </a:lnTo>
                  <a:lnTo>
                    <a:pt x="4032" y="1085"/>
                  </a:lnTo>
                  <a:lnTo>
                    <a:pt x="4058" y="1131"/>
                  </a:lnTo>
                  <a:lnTo>
                    <a:pt x="4081" y="1178"/>
                  </a:lnTo>
                  <a:lnTo>
                    <a:pt x="4105" y="1223"/>
                  </a:lnTo>
                  <a:lnTo>
                    <a:pt x="4127" y="1271"/>
                  </a:lnTo>
                  <a:lnTo>
                    <a:pt x="4149" y="1320"/>
                  </a:lnTo>
                  <a:lnTo>
                    <a:pt x="4169" y="1369"/>
                  </a:lnTo>
                  <a:lnTo>
                    <a:pt x="4187" y="1418"/>
                  </a:lnTo>
                  <a:lnTo>
                    <a:pt x="4205" y="1467"/>
                  </a:lnTo>
                  <a:lnTo>
                    <a:pt x="4222" y="1518"/>
                  </a:lnTo>
                  <a:lnTo>
                    <a:pt x="4236" y="1569"/>
                  </a:lnTo>
                  <a:lnTo>
                    <a:pt x="4251" y="1620"/>
                  </a:lnTo>
                  <a:lnTo>
                    <a:pt x="4263" y="1673"/>
                  </a:lnTo>
                  <a:lnTo>
                    <a:pt x="4274" y="1724"/>
                  </a:lnTo>
                  <a:lnTo>
                    <a:pt x="4285" y="1779"/>
                  </a:lnTo>
                  <a:lnTo>
                    <a:pt x="4293" y="1831"/>
                  </a:lnTo>
                  <a:lnTo>
                    <a:pt x="4302" y="1884"/>
                  </a:lnTo>
                  <a:lnTo>
                    <a:pt x="4307" y="1939"/>
                  </a:lnTo>
                  <a:lnTo>
                    <a:pt x="4313" y="1993"/>
                  </a:lnTo>
                  <a:lnTo>
                    <a:pt x="4316" y="2048"/>
                  </a:lnTo>
                  <a:lnTo>
                    <a:pt x="4318" y="2104"/>
                  </a:lnTo>
                  <a:lnTo>
                    <a:pt x="4318" y="2161"/>
                  </a:lnTo>
                  <a:lnTo>
                    <a:pt x="4318" y="2161"/>
                  </a:lnTo>
                  <a:lnTo>
                    <a:pt x="4318" y="2216"/>
                  </a:lnTo>
                  <a:lnTo>
                    <a:pt x="4316" y="2272"/>
                  </a:lnTo>
                  <a:lnTo>
                    <a:pt x="4313" y="2327"/>
                  </a:lnTo>
                  <a:lnTo>
                    <a:pt x="4307" y="2381"/>
                  </a:lnTo>
                  <a:lnTo>
                    <a:pt x="4302" y="2436"/>
                  </a:lnTo>
                  <a:lnTo>
                    <a:pt x="4293" y="2489"/>
                  </a:lnTo>
                  <a:lnTo>
                    <a:pt x="4285" y="2541"/>
                  </a:lnTo>
                  <a:lnTo>
                    <a:pt x="4274" y="2596"/>
                  </a:lnTo>
                  <a:lnTo>
                    <a:pt x="4263" y="2647"/>
                  </a:lnTo>
                  <a:lnTo>
                    <a:pt x="4251" y="2700"/>
                  </a:lnTo>
                  <a:lnTo>
                    <a:pt x="4236" y="2751"/>
                  </a:lnTo>
                  <a:lnTo>
                    <a:pt x="4222" y="2802"/>
                  </a:lnTo>
                  <a:lnTo>
                    <a:pt x="4205" y="2853"/>
                  </a:lnTo>
                  <a:lnTo>
                    <a:pt x="4187" y="2902"/>
                  </a:lnTo>
                  <a:lnTo>
                    <a:pt x="4169" y="2951"/>
                  </a:lnTo>
                  <a:lnTo>
                    <a:pt x="4149" y="3000"/>
                  </a:lnTo>
                  <a:lnTo>
                    <a:pt x="4127" y="3049"/>
                  </a:lnTo>
                  <a:lnTo>
                    <a:pt x="4105" y="3097"/>
                  </a:lnTo>
                  <a:lnTo>
                    <a:pt x="4081" y="3142"/>
                  </a:lnTo>
                  <a:lnTo>
                    <a:pt x="4058" y="3189"/>
                  </a:lnTo>
                  <a:lnTo>
                    <a:pt x="4032" y="3235"/>
                  </a:lnTo>
                  <a:lnTo>
                    <a:pt x="4005" y="3281"/>
                  </a:lnTo>
                  <a:lnTo>
                    <a:pt x="3978" y="3324"/>
                  </a:lnTo>
                  <a:lnTo>
                    <a:pt x="3950" y="3368"/>
                  </a:lnTo>
                  <a:lnTo>
                    <a:pt x="3919" y="3410"/>
                  </a:lnTo>
                  <a:lnTo>
                    <a:pt x="3888" y="3452"/>
                  </a:lnTo>
                  <a:lnTo>
                    <a:pt x="3857" y="3494"/>
                  </a:lnTo>
                  <a:lnTo>
                    <a:pt x="3825" y="3534"/>
                  </a:lnTo>
                  <a:lnTo>
                    <a:pt x="3792" y="3574"/>
                  </a:lnTo>
                  <a:lnTo>
                    <a:pt x="3757" y="3612"/>
                  </a:lnTo>
                  <a:lnTo>
                    <a:pt x="3723" y="3650"/>
                  </a:lnTo>
                  <a:lnTo>
                    <a:pt x="3686" y="3686"/>
                  </a:lnTo>
                  <a:lnTo>
                    <a:pt x="3648" y="3723"/>
                  </a:lnTo>
                  <a:lnTo>
                    <a:pt x="3612" y="3757"/>
                  </a:lnTo>
                  <a:lnTo>
                    <a:pt x="3572" y="3792"/>
                  </a:lnTo>
                  <a:lnTo>
                    <a:pt x="3532" y="3827"/>
                  </a:lnTo>
                  <a:lnTo>
                    <a:pt x="3492" y="3859"/>
                  </a:lnTo>
                  <a:lnTo>
                    <a:pt x="3451" y="3890"/>
                  </a:lnTo>
                  <a:lnTo>
                    <a:pt x="3410" y="3921"/>
                  </a:lnTo>
                  <a:lnTo>
                    <a:pt x="3366" y="3950"/>
                  </a:lnTo>
                  <a:lnTo>
                    <a:pt x="3322" y="3980"/>
                  </a:lnTo>
                  <a:lnTo>
                    <a:pt x="3279" y="4007"/>
                  </a:lnTo>
                  <a:lnTo>
                    <a:pt x="3233" y="4032"/>
                  </a:lnTo>
                  <a:lnTo>
                    <a:pt x="3188" y="4058"/>
                  </a:lnTo>
                  <a:lnTo>
                    <a:pt x="3142" y="4083"/>
                  </a:lnTo>
                  <a:lnTo>
                    <a:pt x="3095" y="4107"/>
                  </a:lnTo>
                  <a:lnTo>
                    <a:pt x="3047" y="4129"/>
                  </a:lnTo>
                  <a:lnTo>
                    <a:pt x="3000" y="4149"/>
                  </a:lnTo>
                  <a:lnTo>
                    <a:pt x="2951" y="4169"/>
                  </a:lnTo>
                  <a:lnTo>
                    <a:pt x="2902" y="4189"/>
                  </a:lnTo>
                  <a:lnTo>
                    <a:pt x="2851" y="4205"/>
                  </a:lnTo>
                  <a:lnTo>
                    <a:pt x="2802" y="4222"/>
                  </a:lnTo>
                  <a:lnTo>
                    <a:pt x="2751" y="4238"/>
                  </a:lnTo>
                  <a:lnTo>
                    <a:pt x="2698" y="4251"/>
                  </a:lnTo>
                  <a:lnTo>
                    <a:pt x="2647" y="4264"/>
                  </a:lnTo>
                  <a:lnTo>
                    <a:pt x="2594" y="4276"/>
                  </a:lnTo>
                  <a:lnTo>
                    <a:pt x="2541" y="4285"/>
                  </a:lnTo>
                  <a:lnTo>
                    <a:pt x="2488" y="4295"/>
                  </a:lnTo>
                  <a:lnTo>
                    <a:pt x="2434" y="4302"/>
                  </a:lnTo>
                  <a:lnTo>
                    <a:pt x="2379" y="4307"/>
                  </a:lnTo>
                  <a:lnTo>
                    <a:pt x="2325" y="4313"/>
                  </a:lnTo>
                  <a:lnTo>
                    <a:pt x="2270" y="4316"/>
                  </a:lnTo>
                  <a:lnTo>
                    <a:pt x="2215" y="4318"/>
                  </a:lnTo>
                  <a:lnTo>
                    <a:pt x="2159" y="4320"/>
                  </a:lnTo>
                  <a:lnTo>
                    <a:pt x="2159" y="4320"/>
                  </a:lnTo>
                  <a:lnTo>
                    <a:pt x="2103" y="4318"/>
                  </a:lnTo>
                  <a:lnTo>
                    <a:pt x="2048" y="4316"/>
                  </a:lnTo>
                  <a:lnTo>
                    <a:pt x="1993" y="4313"/>
                  </a:lnTo>
                  <a:lnTo>
                    <a:pt x="1939" y="4307"/>
                  </a:lnTo>
                  <a:lnTo>
                    <a:pt x="1884" y="4302"/>
                  </a:lnTo>
                  <a:lnTo>
                    <a:pt x="1830" y="4295"/>
                  </a:lnTo>
                  <a:lnTo>
                    <a:pt x="1777" y="4285"/>
                  </a:lnTo>
                  <a:lnTo>
                    <a:pt x="1724" y="4276"/>
                  </a:lnTo>
                  <a:lnTo>
                    <a:pt x="1671" y="4264"/>
                  </a:lnTo>
                  <a:lnTo>
                    <a:pt x="1620" y="4251"/>
                  </a:lnTo>
                  <a:lnTo>
                    <a:pt x="1567" y="4238"/>
                  </a:lnTo>
                  <a:lnTo>
                    <a:pt x="1516" y="4222"/>
                  </a:lnTo>
                  <a:lnTo>
                    <a:pt x="1467" y="4205"/>
                  </a:lnTo>
                  <a:lnTo>
                    <a:pt x="1416" y="4189"/>
                  </a:lnTo>
                  <a:lnTo>
                    <a:pt x="1367" y="4169"/>
                  </a:lnTo>
                  <a:lnTo>
                    <a:pt x="1318" y="4149"/>
                  </a:lnTo>
                  <a:lnTo>
                    <a:pt x="1271" y="4129"/>
                  </a:lnTo>
                  <a:lnTo>
                    <a:pt x="1223" y="4107"/>
                  </a:lnTo>
                  <a:lnTo>
                    <a:pt x="1176" y="4083"/>
                  </a:lnTo>
                  <a:lnTo>
                    <a:pt x="1130" y="4058"/>
                  </a:lnTo>
                  <a:lnTo>
                    <a:pt x="1085" y="4032"/>
                  </a:lnTo>
                  <a:lnTo>
                    <a:pt x="1039" y="4007"/>
                  </a:lnTo>
                  <a:lnTo>
                    <a:pt x="996" y="3980"/>
                  </a:lnTo>
                  <a:lnTo>
                    <a:pt x="952" y="3950"/>
                  </a:lnTo>
                  <a:lnTo>
                    <a:pt x="908" y="3921"/>
                  </a:lnTo>
                  <a:lnTo>
                    <a:pt x="867" y="3890"/>
                  </a:lnTo>
                  <a:lnTo>
                    <a:pt x="826" y="3859"/>
                  </a:lnTo>
                  <a:lnTo>
                    <a:pt x="786" y="3827"/>
                  </a:lnTo>
                  <a:lnTo>
                    <a:pt x="746" y="3792"/>
                  </a:lnTo>
                  <a:lnTo>
                    <a:pt x="708" y="3757"/>
                  </a:lnTo>
                  <a:lnTo>
                    <a:pt x="670" y="3723"/>
                  </a:lnTo>
                  <a:lnTo>
                    <a:pt x="632" y="3686"/>
                  </a:lnTo>
                  <a:lnTo>
                    <a:pt x="595" y="3650"/>
                  </a:lnTo>
                  <a:lnTo>
                    <a:pt x="561" y="3612"/>
                  </a:lnTo>
                  <a:lnTo>
                    <a:pt x="526" y="3574"/>
                  </a:lnTo>
                  <a:lnTo>
                    <a:pt x="493" y="3534"/>
                  </a:lnTo>
                  <a:lnTo>
                    <a:pt x="461" y="3494"/>
                  </a:lnTo>
                  <a:lnTo>
                    <a:pt x="430" y="3452"/>
                  </a:lnTo>
                  <a:lnTo>
                    <a:pt x="399" y="3410"/>
                  </a:lnTo>
                  <a:lnTo>
                    <a:pt x="368" y="3368"/>
                  </a:lnTo>
                  <a:lnTo>
                    <a:pt x="340" y="3324"/>
                  </a:lnTo>
                  <a:lnTo>
                    <a:pt x="313" y="3281"/>
                  </a:lnTo>
                  <a:lnTo>
                    <a:pt x="286" y="3235"/>
                  </a:lnTo>
                  <a:lnTo>
                    <a:pt x="260" y="3189"/>
                  </a:lnTo>
                  <a:lnTo>
                    <a:pt x="237" y="3142"/>
                  </a:lnTo>
                  <a:lnTo>
                    <a:pt x="213" y="3097"/>
                  </a:lnTo>
                  <a:lnTo>
                    <a:pt x="191" y="3049"/>
                  </a:lnTo>
                  <a:lnTo>
                    <a:pt x="169" y="3000"/>
                  </a:lnTo>
                  <a:lnTo>
                    <a:pt x="149" y="2951"/>
                  </a:lnTo>
                  <a:lnTo>
                    <a:pt x="131" y="2902"/>
                  </a:lnTo>
                  <a:lnTo>
                    <a:pt x="113" y="2853"/>
                  </a:lnTo>
                  <a:lnTo>
                    <a:pt x="96" y="2802"/>
                  </a:lnTo>
                  <a:lnTo>
                    <a:pt x="82" y="2751"/>
                  </a:lnTo>
                  <a:lnTo>
                    <a:pt x="67" y="2700"/>
                  </a:lnTo>
                  <a:lnTo>
                    <a:pt x="55" y="2647"/>
                  </a:lnTo>
                  <a:lnTo>
                    <a:pt x="44" y="2596"/>
                  </a:lnTo>
                  <a:lnTo>
                    <a:pt x="33" y="2541"/>
                  </a:lnTo>
                  <a:lnTo>
                    <a:pt x="25" y="2489"/>
                  </a:lnTo>
                  <a:lnTo>
                    <a:pt x="16" y="2436"/>
                  </a:lnTo>
                  <a:lnTo>
                    <a:pt x="11" y="2381"/>
                  </a:lnTo>
                  <a:lnTo>
                    <a:pt x="5" y="2327"/>
                  </a:lnTo>
                  <a:lnTo>
                    <a:pt x="2" y="2272"/>
                  </a:lnTo>
                  <a:lnTo>
                    <a:pt x="0" y="2216"/>
                  </a:lnTo>
                  <a:lnTo>
                    <a:pt x="0" y="2161"/>
                  </a:lnTo>
                  <a:lnTo>
                    <a:pt x="0" y="2161"/>
                  </a:lnTo>
                  <a:lnTo>
                    <a:pt x="0" y="2104"/>
                  </a:lnTo>
                  <a:lnTo>
                    <a:pt x="2" y="2048"/>
                  </a:lnTo>
                  <a:lnTo>
                    <a:pt x="5" y="1993"/>
                  </a:lnTo>
                  <a:lnTo>
                    <a:pt x="11" y="1939"/>
                  </a:lnTo>
                  <a:lnTo>
                    <a:pt x="16" y="1884"/>
                  </a:lnTo>
                  <a:lnTo>
                    <a:pt x="25" y="1831"/>
                  </a:lnTo>
                  <a:lnTo>
                    <a:pt x="33" y="1779"/>
                  </a:lnTo>
                  <a:lnTo>
                    <a:pt x="44" y="1724"/>
                  </a:lnTo>
                  <a:lnTo>
                    <a:pt x="55" y="1673"/>
                  </a:lnTo>
                  <a:lnTo>
                    <a:pt x="67" y="1620"/>
                  </a:lnTo>
                  <a:lnTo>
                    <a:pt x="82" y="1569"/>
                  </a:lnTo>
                  <a:lnTo>
                    <a:pt x="96" y="1518"/>
                  </a:lnTo>
                  <a:lnTo>
                    <a:pt x="113" y="1467"/>
                  </a:lnTo>
                  <a:lnTo>
                    <a:pt x="131" y="1418"/>
                  </a:lnTo>
                  <a:lnTo>
                    <a:pt x="149" y="1369"/>
                  </a:lnTo>
                  <a:lnTo>
                    <a:pt x="169" y="1320"/>
                  </a:lnTo>
                  <a:lnTo>
                    <a:pt x="191" y="1271"/>
                  </a:lnTo>
                  <a:lnTo>
                    <a:pt x="213" y="1223"/>
                  </a:lnTo>
                  <a:lnTo>
                    <a:pt x="237" y="1178"/>
                  </a:lnTo>
                  <a:lnTo>
                    <a:pt x="260" y="1131"/>
                  </a:lnTo>
                  <a:lnTo>
                    <a:pt x="286" y="1085"/>
                  </a:lnTo>
                  <a:lnTo>
                    <a:pt x="313" y="1041"/>
                  </a:lnTo>
                  <a:lnTo>
                    <a:pt x="340" y="996"/>
                  </a:lnTo>
                  <a:lnTo>
                    <a:pt x="368" y="952"/>
                  </a:lnTo>
                  <a:lnTo>
                    <a:pt x="399" y="910"/>
                  </a:lnTo>
                  <a:lnTo>
                    <a:pt x="430" y="868"/>
                  </a:lnTo>
                  <a:lnTo>
                    <a:pt x="461" y="826"/>
                  </a:lnTo>
                  <a:lnTo>
                    <a:pt x="493" y="786"/>
                  </a:lnTo>
                  <a:lnTo>
                    <a:pt x="526" y="746"/>
                  </a:lnTo>
                  <a:lnTo>
                    <a:pt x="561" y="708"/>
                  </a:lnTo>
                  <a:lnTo>
                    <a:pt x="595" y="670"/>
                  </a:lnTo>
                  <a:lnTo>
                    <a:pt x="632" y="634"/>
                  </a:lnTo>
                  <a:lnTo>
                    <a:pt x="670" y="597"/>
                  </a:lnTo>
                  <a:lnTo>
                    <a:pt x="708" y="563"/>
                  </a:lnTo>
                  <a:lnTo>
                    <a:pt x="746" y="528"/>
                  </a:lnTo>
                  <a:lnTo>
                    <a:pt x="786" y="493"/>
                  </a:lnTo>
                  <a:lnTo>
                    <a:pt x="826" y="461"/>
                  </a:lnTo>
                  <a:lnTo>
                    <a:pt x="867" y="430"/>
                  </a:lnTo>
                  <a:lnTo>
                    <a:pt x="908" y="399"/>
                  </a:lnTo>
                  <a:lnTo>
                    <a:pt x="952" y="370"/>
                  </a:lnTo>
                  <a:lnTo>
                    <a:pt x="996" y="340"/>
                  </a:lnTo>
                  <a:lnTo>
                    <a:pt x="1039" y="313"/>
                  </a:lnTo>
                  <a:lnTo>
                    <a:pt x="1085" y="288"/>
                  </a:lnTo>
                  <a:lnTo>
                    <a:pt x="1130" y="262"/>
                  </a:lnTo>
                  <a:lnTo>
                    <a:pt x="1176" y="237"/>
                  </a:lnTo>
                  <a:lnTo>
                    <a:pt x="1223" y="213"/>
                  </a:lnTo>
                  <a:lnTo>
                    <a:pt x="1271" y="191"/>
                  </a:lnTo>
                  <a:lnTo>
                    <a:pt x="1318" y="171"/>
                  </a:lnTo>
                  <a:lnTo>
                    <a:pt x="1367" y="151"/>
                  </a:lnTo>
                  <a:lnTo>
                    <a:pt x="1416" y="131"/>
                  </a:lnTo>
                  <a:lnTo>
                    <a:pt x="1467" y="115"/>
                  </a:lnTo>
                  <a:lnTo>
                    <a:pt x="1516" y="98"/>
                  </a:lnTo>
                  <a:lnTo>
                    <a:pt x="1567" y="82"/>
                  </a:lnTo>
                  <a:lnTo>
                    <a:pt x="1620" y="69"/>
                  </a:lnTo>
                  <a:lnTo>
                    <a:pt x="1671" y="56"/>
                  </a:lnTo>
                  <a:lnTo>
                    <a:pt x="1724" y="46"/>
                  </a:lnTo>
                  <a:lnTo>
                    <a:pt x="1777" y="35"/>
                  </a:lnTo>
                  <a:lnTo>
                    <a:pt x="1830" y="25"/>
                  </a:lnTo>
                  <a:lnTo>
                    <a:pt x="1884" y="18"/>
                  </a:lnTo>
                  <a:lnTo>
                    <a:pt x="1939" y="13"/>
                  </a:lnTo>
                  <a:lnTo>
                    <a:pt x="1993" y="7"/>
                  </a:lnTo>
                  <a:lnTo>
                    <a:pt x="2048" y="4"/>
                  </a:lnTo>
                  <a:lnTo>
                    <a:pt x="2103" y="2"/>
                  </a:lnTo>
                  <a:lnTo>
                    <a:pt x="2159" y="0"/>
                  </a:lnTo>
                  <a:lnTo>
                    <a:pt x="2159" y="0"/>
                  </a:lnTo>
                  <a:close/>
                  <a:moveTo>
                    <a:pt x="2847" y="2150"/>
                  </a:moveTo>
                  <a:lnTo>
                    <a:pt x="2847" y="2150"/>
                  </a:lnTo>
                  <a:lnTo>
                    <a:pt x="2847" y="2114"/>
                  </a:lnTo>
                  <a:lnTo>
                    <a:pt x="2843" y="2079"/>
                  </a:lnTo>
                  <a:lnTo>
                    <a:pt x="2840" y="2044"/>
                  </a:lnTo>
                  <a:lnTo>
                    <a:pt x="2834" y="2010"/>
                  </a:lnTo>
                  <a:lnTo>
                    <a:pt x="2825" y="1977"/>
                  </a:lnTo>
                  <a:lnTo>
                    <a:pt x="2816" y="1944"/>
                  </a:lnTo>
                  <a:lnTo>
                    <a:pt x="2805" y="1912"/>
                  </a:lnTo>
                  <a:lnTo>
                    <a:pt x="2794" y="1881"/>
                  </a:lnTo>
                  <a:lnTo>
                    <a:pt x="2780" y="1850"/>
                  </a:lnTo>
                  <a:lnTo>
                    <a:pt x="2765" y="1820"/>
                  </a:lnTo>
                  <a:lnTo>
                    <a:pt x="2749" y="1791"/>
                  </a:lnTo>
                  <a:lnTo>
                    <a:pt x="2731" y="1764"/>
                  </a:lnTo>
                  <a:lnTo>
                    <a:pt x="2711" y="1737"/>
                  </a:lnTo>
                  <a:lnTo>
                    <a:pt x="2691" y="1711"/>
                  </a:lnTo>
                  <a:lnTo>
                    <a:pt x="2669" y="1686"/>
                  </a:lnTo>
                  <a:lnTo>
                    <a:pt x="2645" y="1662"/>
                  </a:lnTo>
                  <a:lnTo>
                    <a:pt x="2621" y="1638"/>
                  </a:lnTo>
                  <a:lnTo>
                    <a:pt x="2598" y="1617"/>
                  </a:lnTo>
                  <a:lnTo>
                    <a:pt x="2570" y="1597"/>
                  </a:lnTo>
                  <a:lnTo>
                    <a:pt x="2543" y="1578"/>
                  </a:lnTo>
                  <a:lnTo>
                    <a:pt x="2516" y="1560"/>
                  </a:lnTo>
                  <a:lnTo>
                    <a:pt x="2487" y="1544"/>
                  </a:lnTo>
                  <a:lnTo>
                    <a:pt x="2458" y="1527"/>
                  </a:lnTo>
                  <a:lnTo>
                    <a:pt x="2427" y="1515"/>
                  </a:lnTo>
                  <a:lnTo>
                    <a:pt x="2396" y="1502"/>
                  </a:lnTo>
                  <a:lnTo>
                    <a:pt x="2363" y="1491"/>
                  </a:lnTo>
                  <a:lnTo>
                    <a:pt x="2330" y="1482"/>
                  </a:lnTo>
                  <a:lnTo>
                    <a:pt x="2297" y="1475"/>
                  </a:lnTo>
                  <a:lnTo>
                    <a:pt x="2263" y="1467"/>
                  </a:lnTo>
                  <a:lnTo>
                    <a:pt x="2228" y="1464"/>
                  </a:lnTo>
                  <a:lnTo>
                    <a:pt x="2194" y="1460"/>
                  </a:lnTo>
                  <a:lnTo>
                    <a:pt x="2159" y="1460"/>
                  </a:lnTo>
                  <a:lnTo>
                    <a:pt x="2159" y="1460"/>
                  </a:lnTo>
                  <a:lnTo>
                    <a:pt x="2123" y="1460"/>
                  </a:lnTo>
                  <a:lnTo>
                    <a:pt x="2088" y="1464"/>
                  </a:lnTo>
                  <a:lnTo>
                    <a:pt x="2053" y="1467"/>
                  </a:lnTo>
                  <a:lnTo>
                    <a:pt x="2019" y="1475"/>
                  </a:lnTo>
                  <a:lnTo>
                    <a:pt x="1986" y="1482"/>
                  </a:lnTo>
                  <a:lnTo>
                    <a:pt x="1953" y="1491"/>
                  </a:lnTo>
                  <a:lnTo>
                    <a:pt x="1922" y="1502"/>
                  </a:lnTo>
                  <a:lnTo>
                    <a:pt x="1890" y="1515"/>
                  </a:lnTo>
                  <a:lnTo>
                    <a:pt x="1860" y="1527"/>
                  </a:lnTo>
                  <a:lnTo>
                    <a:pt x="1830" y="1544"/>
                  </a:lnTo>
                  <a:lnTo>
                    <a:pt x="1800" y="1560"/>
                  </a:lnTo>
                  <a:lnTo>
                    <a:pt x="1773" y="1578"/>
                  </a:lnTo>
                  <a:lnTo>
                    <a:pt x="1746" y="1597"/>
                  </a:lnTo>
                  <a:lnTo>
                    <a:pt x="1720" y="1617"/>
                  </a:lnTo>
                  <a:lnTo>
                    <a:pt x="1695" y="1638"/>
                  </a:lnTo>
                  <a:lnTo>
                    <a:pt x="1671" y="1662"/>
                  </a:lnTo>
                  <a:lnTo>
                    <a:pt x="1649" y="1686"/>
                  </a:lnTo>
                  <a:lnTo>
                    <a:pt x="1627" y="1711"/>
                  </a:lnTo>
                  <a:lnTo>
                    <a:pt x="1606" y="1737"/>
                  </a:lnTo>
                  <a:lnTo>
                    <a:pt x="1587" y="1764"/>
                  </a:lnTo>
                  <a:lnTo>
                    <a:pt x="1569" y="1791"/>
                  </a:lnTo>
                  <a:lnTo>
                    <a:pt x="1553" y="1820"/>
                  </a:lnTo>
                  <a:lnTo>
                    <a:pt x="1538" y="1850"/>
                  </a:lnTo>
                  <a:lnTo>
                    <a:pt x="1524" y="1881"/>
                  </a:lnTo>
                  <a:lnTo>
                    <a:pt x="1511" y="1912"/>
                  </a:lnTo>
                  <a:lnTo>
                    <a:pt x="1500" y="1944"/>
                  </a:lnTo>
                  <a:lnTo>
                    <a:pt x="1491" y="1977"/>
                  </a:lnTo>
                  <a:lnTo>
                    <a:pt x="1484" y="2010"/>
                  </a:lnTo>
                  <a:lnTo>
                    <a:pt x="1478" y="2044"/>
                  </a:lnTo>
                  <a:lnTo>
                    <a:pt x="1473" y="2079"/>
                  </a:lnTo>
                  <a:lnTo>
                    <a:pt x="1471" y="2114"/>
                  </a:lnTo>
                  <a:lnTo>
                    <a:pt x="1469" y="2150"/>
                  </a:lnTo>
                  <a:lnTo>
                    <a:pt x="1469" y="2150"/>
                  </a:lnTo>
                  <a:lnTo>
                    <a:pt x="1471" y="2185"/>
                  </a:lnTo>
                  <a:lnTo>
                    <a:pt x="1473" y="2219"/>
                  </a:lnTo>
                  <a:lnTo>
                    <a:pt x="1478" y="2254"/>
                  </a:lnTo>
                  <a:lnTo>
                    <a:pt x="1484" y="2288"/>
                  </a:lnTo>
                  <a:lnTo>
                    <a:pt x="1491" y="2321"/>
                  </a:lnTo>
                  <a:lnTo>
                    <a:pt x="1500" y="2354"/>
                  </a:lnTo>
                  <a:lnTo>
                    <a:pt x="1511" y="2387"/>
                  </a:lnTo>
                  <a:lnTo>
                    <a:pt x="1524" y="2418"/>
                  </a:lnTo>
                  <a:lnTo>
                    <a:pt x="1538" y="2449"/>
                  </a:lnTo>
                  <a:lnTo>
                    <a:pt x="1553" y="2478"/>
                  </a:lnTo>
                  <a:lnTo>
                    <a:pt x="1569" y="2507"/>
                  </a:lnTo>
                  <a:lnTo>
                    <a:pt x="1587" y="2534"/>
                  </a:lnTo>
                  <a:lnTo>
                    <a:pt x="1606" y="2561"/>
                  </a:lnTo>
                  <a:lnTo>
                    <a:pt x="1627" y="2587"/>
                  </a:lnTo>
                  <a:lnTo>
                    <a:pt x="1649" y="2612"/>
                  </a:lnTo>
                  <a:lnTo>
                    <a:pt x="1671" y="2636"/>
                  </a:lnTo>
                  <a:lnTo>
                    <a:pt x="1695" y="2660"/>
                  </a:lnTo>
                  <a:lnTo>
                    <a:pt x="1720" y="2682"/>
                  </a:lnTo>
                  <a:lnTo>
                    <a:pt x="1746" y="2702"/>
                  </a:lnTo>
                  <a:lnTo>
                    <a:pt x="1773" y="2720"/>
                  </a:lnTo>
                  <a:lnTo>
                    <a:pt x="1800" y="2738"/>
                  </a:lnTo>
                  <a:lnTo>
                    <a:pt x="1830" y="2754"/>
                  </a:lnTo>
                  <a:lnTo>
                    <a:pt x="1860" y="2771"/>
                  </a:lnTo>
                  <a:lnTo>
                    <a:pt x="1890" y="2784"/>
                  </a:lnTo>
                  <a:lnTo>
                    <a:pt x="1922" y="2796"/>
                  </a:lnTo>
                  <a:lnTo>
                    <a:pt x="1953" y="2807"/>
                  </a:lnTo>
                  <a:lnTo>
                    <a:pt x="1986" y="2816"/>
                  </a:lnTo>
                  <a:lnTo>
                    <a:pt x="2019" y="2824"/>
                  </a:lnTo>
                  <a:lnTo>
                    <a:pt x="2053" y="2831"/>
                  </a:lnTo>
                  <a:lnTo>
                    <a:pt x="2088" y="2834"/>
                  </a:lnTo>
                  <a:lnTo>
                    <a:pt x="2123" y="2838"/>
                  </a:lnTo>
                  <a:lnTo>
                    <a:pt x="2159" y="2838"/>
                  </a:lnTo>
                  <a:lnTo>
                    <a:pt x="2159" y="2838"/>
                  </a:lnTo>
                  <a:lnTo>
                    <a:pt x="2194" y="2838"/>
                  </a:lnTo>
                  <a:lnTo>
                    <a:pt x="2228" y="2834"/>
                  </a:lnTo>
                  <a:lnTo>
                    <a:pt x="2263" y="2831"/>
                  </a:lnTo>
                  <a:lnTo>
                    <a:pt x="2297" y="2824"/>
                  </a:lnTo>
                  <a:lnTo>
                    <a:pt x="2330" y="2816"/>
                  </a:lnTo>
                  <a:lnTo>
                    <a:pt x="2363" y="2807"/>
                  </a:lnTo>
                  <a:lnTo>
                    <a:pt x="2396" y="2796"/>
                  </a:lnTo>
                  <a:lnTo>
                    <a:pt x="2427" y="2784"/>
                  </a:lnTo>
                  <a:lnTo>
                    <a:pt x="2458" y="2771"/>
                  </a:lnTo>
                  <a:lnTo>
                    <a:pt x="2487" y="2754"/>
                  </a:lnTo>
                  <a:lnTo>
                    <a:pt x="2516" y="2738"/>
                  </a:lnTo>
                  <a:lnTo>
                    <a:pt x="2543" y="2720"/>
                  </a:lnTo>
                  <a:lnTo>
                    <a:pt x="2570" y="2702"/>
                  </a:lnTo>
                  <a:lnTo>
                    <a:pt x="2598" y="2682"/>
                  </a:lnTo>
                  <a:lnTo>
                    <a:pt x="2621" y="2660"/>
                  </a:lnTo>
                  <a:lnTo>
                    <a:pt x="2645" y="2636"/>
                  </a:lnTo>
                  <a:lnTo>
                    <a:pt x="2669" y="2612"/>
                  </a:lnTo>
                  <a:lnTo>
                    <a:pt x="2691" y="2587"/>
                  </a:lnTo>
                  <a:lnTo>
                    <a:pt x="2711" y="2561"/>
                  </a:lnTo>
                  <a:lnTo>
                    <a:pt x="2731" y="2534"/>
                  </a:lnTo>
                  <a:lnTo>
                    <a:pt x="2749" y="2507"/>
                  </a:lnTo>
                  <a:lnTo>
                    <a:pt x="2765" y="2478"/>
                  </a:lnTo>
                  <a:lnTo>
                    <a:pt x="2780" y="2449"/>
                  </a:lnTo>
                  <a:lnTo>
                    <a:pt x="2794" y="2418"/>
                  </a:lnTo>
                  <a:lnTo>
                    <a:pt x="2805" y="2387"/>
                  </a:lnTo>
                  <a:lnTo>
                    <a:pt x="2816" y="2354"/>
                  </a:lnTo>
                  <a:lnTo>
                    <a:pt x="2825" y="2321"/>
                  </a:lnTo>
                  <a:lnTo>
                    <a:pt x="2834" y="2288"/>
                  </a:lnTo>
                  <a:lnTo>
                    <a:pt x="2840" y="2254"/>
                  </a:lnTo>
                  <a:lnTo>
                    <a:pt x="2843" y="2219"/>
                  </a:lnTo>
                  <a:lnTo>
                    <a:pt x="2847" y="2185"/>
                  </a:lnTo>
                  <a:lnTo>
                    <a:pt x="2847" y="2150"/>
                  </a:lnTo>
                  <a:lnTo>
                    <a:pt x="2847" y="21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90000">
                  <a:srgbClr val="E6E6E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 rot="20637756">
            <a:off x="1716404" y="1752779"/>
            <a:ext cx="3588955" cy="3237053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  <a:cs typeface="+mn-cs"/>
              </a:rPr>
              <a:t>Your Message Here</a:t>
            </a: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25538"/>
            <a:ext cx="45370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"/>
          <p:cNvGrpSpPr>
            <a:grpSpLocks/>
          </p:cNvGrpSpPr>
          <p:nvPr/>
        </p:nvGrpSpPr>
        <p:grpSpPr bwMode="auto">
          <a:xfrm>
            <a:off x="1187450" y="44450"/>
            <a:ext cx="6697663" cy="6697663"/>
            <a:chOff x="1187624" y="44624"/>
            <a:chExt cx="6696744" cy="6696744"/>
          </a:xfrm>
        </p:grpSpPr>
        <p:pic>
          <p:nvPicPr>
            <p:cNvPr id="7173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624"/>
              <a:ext cx="6696744" cy="669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Freeform 3"/>
            <p:cNvSpPr>
              <a:spLocks noEditPoints="1"/>
            </p:cNvSpPr>
            <p:nvPr/>
          </p:nvSpPr>
          <p:spPr bwMode="auto">
            <a:xfrm>
              <a:off x="1278000" y="136800"/>
              <a:ext cx="6516000" cy="6516000"/>
            </a:xfrm>
            <a:custGeom>
              <a:avLst/>
              <a:gdLst>
                <a:gd name="T0" fmla="*/ 2147483646 w 4318"/>
                <a:gd name="T1" fmla="*/ 40951250 h 4320"/>
                <a:gd name="T2" fmla="*/ 2147483646 w 4318"/>
                <a:gd name="T3" fmla="*/ 222957308 h 4320"/>
                <a:gd name="T4" fmla="*/ 2147483646 w 4318"/>
                <a:gd name="T5" fmla="*/ 539191458 h 4320"/>
                <a:gd name="T6" fmla="*/ 2147483646 w 4318"/>
                <a:gd name="T7" fmla="*/ 978279358 h 4320"/>
                <a:gd name="T8" fmla="*/ 2147483646 w 4318"/>
                <a:gd name="T9" fmla="*/ 1524296025 h 4320"/>
                <a:gd name="T10" fmla="*/ 2147483646 w 4318"/>
                <a:gd name="T11" fmla="*/ 2147483646 h 4320"/>
                <a:gd name="T12" fmla="*/ 2147483646 w 4318"/>
                <a:gd name="T13" fmla="*/ 2147483646 h 4320"/>
                <a:gd name="T14" fmla="*/ 2147483646 w 4318"/>
                <a:gd name="T15" fmla="*/ 2147483646 h 4320"/>
                <a:gd name="T16" fmla="*/ 2147483646 w 4318"/>
                <a:gd name="T17" fmla="*/ 2147483646 h 4320"/>
                <a:gd name="T18" fmla="*/ 2147483646 w 4318"/>
                <a:gd name="T19" fmla="*/ 2147483646 h 4320"/>
                <a:gd name="T20" fmla="*/ 2147483646 w 4318"/>
                <a:gd name="T21" fmla="*/ 2147483646 h 4320"/>
                <a:gd name="T22" fmla="*/ 2147483646 w 4318"/>
                <a:gd name="T23" fmla="*/ 2147483646 h 4320"/>
                <a:gd name="T24" fmla="*/ 2147483646 w 4318"/>
                <a:gd name="T25" fmla="*/ 2147483646 h 4320"/>
                <a:gd name="T26" fmla="*/ 2147483646 w 4318"/>
                <a:gd name="T27" fmla="*/ 2147483646 h 4320"/>
                <a:gd name="T28" fmla="*/ 2147483646 w 4318"/>
                <a:gd name="T29" fmla="*/ 2147483646 h 4320"/>
                <a:gd name="T30" fmla="*/ 2147483646 w 4318"/>
                <a:gd name="T31" fmla="*/ 2147483646 h 4320"/>
                <a:gd name="T32" fmla="*/ 2147483646 w 4318"/>
                <a:gd name="T33" fmla="*/ 2147483646 h 4320"/>
                <a:gd name="T34" fmla="*/ 2147483646 w 4318"/>
                <a:gd name="T35" fmla="*/ 2147483646 h 4320"/>
                <a:gd name="T36" fmla="*/ 2147483646 w 4318"/>
                <a:gd name="T37" fmla="*/ 2147483646 h 4320"/>
                <a:gd name="T38" fmla="*/ 2147483646 w 4318"/>
                <a:gd name="T39" fmla="*/ 2147483646 h 4320"/>
                <a:gd name="T40" fmla="*/ 2147483646 w 4318"/>
                <a:gd name="T41" fmla="*/ 2147483646 h 4320"/>
                <a:gd name="T42" fmla="*/ 2147483646 w 4318"/>
                <a:gd name="T43" fmla="*/ 2147483646 h 4320"/>
                <a:gd name="T44" fmla="*/ 1698774620 w 4318"/>
                <a:gd name="T45" fmla="*/ 2147483646 h 4320"/>
                <a:gd name="T46" fmla="*/ 1122648853 w 4318"/>
                <a:gd name="T47" fmla="*/ 2147483646 h 4320"/>
                <a:gd name="T48" fmla="*/ 651272540 w 4318"/>
                <a:gd name="T49" fmla="*/ 2147483646 h 4320"/>
                <a:gd name="T50" fmla="*/ 298309965 w 4318"/>
                <a:gd name="T51" fmla="*/ 2147483646 h 4320"/>
                <a:gd name="T52" fmla="*/ 75146774 w 4318"/>
                <a:gd name="T53" fmla="*/ 2147483646 h 4320"/>
                <a:gd name="T54" fmla="*/ 0 w 4318"/>
                <a:gd name="T55" fmla="*/ 2147483646 h 4320"/>
                <a:gd name="T56" fmla="*/ 56929740 w 4318"/>
                <a:gd name="T57" fmla="*/ 2147483646 h 4320"/>
                <a:gd name="T58" fmla="*/ 257321639 w 4318"/>
                <a:gd name="T59" fmla="*/ 2147483646 h 4320"/>
                <a:gd name="T60" fmla="*/ 592065671 w 4318"/>
                <a:gd name="T61" fmla="*/ 2147483646 h 4320"/>
                <a:gd name="T62" fmla="*/ 1049779209 w 4318"/>
                <a:gd name="T63" fmla="*/ 1879206858 h 4320"/>
                <a:gd name="T64" fmla="*/ 1612242200 w 4318"/>
                <a:gd name="T65" fmla="*/ 1280864600 h 4320"/>
                <a:gd name="T66" fmla="*/ 2147483646 w 4318"/>
                <a:gd name="T67" fmla="*/ 773523108 h 4320"/>
                <a:gd name="T68" fmla="*/ 2147483646 w 4318"/>
                <a:gd name="T69" fmla="*/ 389036875 h 4320"/>
                <a:gd name="T70" fmla="*/ 2147483646 w 4318"/>
                <a:gd name="T71" fmla="*/ 127404392 h 4320"/>
                <a:gd name="T72" fmla="*/ 2147483646 w 4318"/>
                <a:gd name="T73" fmla="*/ 9099775 h 4320"/>
                <a:gd name="T74" fmla="*/ 2147483646 w 4318"/>
                <a:gd name="T75" fmla="*/ 2147483646 h 4320"/>
                <a:gd name="T76" fmla="*/ 2147483646 w 4318"/>
                <a:gd name="T77" fmla="*/ 2147483646 h 4320"/>
                <a:gd name="T78" fmla="*/ 2147483646 w 4318"/>
                <a:gd name="T79" fmla="*/ 2147483646 h 4320"/>
                <a:gd name="T80" fmla="*/ 2147483646 w 4318"/>
                <a:gd name="T81" fmla="*/ 2147483646 h 4320"/>
                <a:gd name="T82" fmla="*/ 2147483646 w 4318"/>
                <a:gd name="T83" fmla="*/ 2147483646 h 4320"/>
                <a:gd name="T84" fmla="*/ 2147483646 w 4318"/>
                <a:gd name="T85" fmla="*/ 2147483646 h 4320"/>
                <a:gd name="T86" fmla="*/ 2147483646 w 4318"/>
                <a:gd name="T87" fmla="*/ 2147483646 h 4320"/>
                <a:gd name="T88" fmla="*/ 2147483646 w 4318"/>
                <a:gd name="T89" fmla="*/ 2147483646 h 4320"/>
                <a:gd name="T90" fmla="*/ 2147483646 w 4318"/>
                <a:gd name="T91" fmla="*/ 2147483646 h 4320"/>
                <a:gd name="T92" fmla="*/ 2147483646 w 4318"/>
                <a:gd name="T93" fmla="*/ 2147483646 h 4320"/>
                <a:gd name="T94" fmla="*/ 2147483646 w 4318"/>
                <a:gd name="T95" fmla="*/ 2147483646 h 4320"/>
                <a:gd name="T96" fmla="*/ 2147483646 w 4318"/>
                <a:gd name="T97" fmla="*/ 2147483646 h 4320"/>
                <a:gd name="T98" fmla="*/ 2147483646 w 4318"/>
                <a:gd name="T99" fmla="*/ 2147483646 h 4320"/>
                <a:gd name="T100" fmla="*/ 2147483646 w 4318"/>
                <a:gd name="T101" fmla="*/ 2147483646 h 4320"/>
                <a:gd name="T102" fmla="*/ 2147483646 w 4318"/>
                <a:gd name="T103" fmla="*/ 2147483646 h 4320"/>
                <a:gd name="T104" fmla="*/ 2147483646 w 4318"/>
                <a:gd name="T105" fmla="*/ 2147483646 h 4320"/>
                <a:gd name="T106" fmla="*/ 2147483646 w 4318"/>
                <a:gd name="T107" fmla="*/ 2147483646 h 4320"/>
                <a:gd name="T108" fmla="*/ 2147483646 w 4318"/>
                <a:gd name="T109" fmla="*/ 2147483646 h 4320"/>
                <a:gd name="T110" fmla="*/ 2147483646 w 4318"/>
                <a:gd name="T111" fmla="*/ 2147483646 h 4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318" h="4320">
                  <a:moveTo>
                    <a:pt x="2159" y="0"/>
                  </a:moveTo>
                  <a:lnTo>
                    <a:pt x="2159" y="0"/>
                  </a:lnTo>
                  <a:lnTo>
                    <a:pt x="2215" y="2"/>
                  </a:lnTo>
                  <a:lnTo>
                    <a:pt x="2270" y="4"/>
                  </a:lnTo>
                  <a:lnTo>
                    <a:pt x="2325" y="7"/>
                  </a:lnTo>
                  <a:lnTo>
                    <a:pt x="2379" y="13"/>
                  </a:lnTo>
                  <a:lnTo>
                    <a:pt x="2434" y="18"/>
                  </a:lnTo>
                  <a:lnTo>
                    <a:pt x="2488" y="25"/>
                  </a:lnTo>
                  <a:lnTo>
                    <a:pt x="2541" y="35"/>
                  </a:lnTo>
                  <a:lnTo>
                    <a:pt x="2594" y="46"/>
                  </a:lnTo>
                  <a:lnTo>
                    <a:pt x="2647" y="56"/>
                  </a:lnTo>
                  <a:lnTo>
                    <a:pt x="2698" y="69"/>
                  </a:lnTo>
                  <a:lnTo>
                    <a:pt x="2751" y="82"/>
                  </a:lnTo>
                  <a:lnTo>
                    <a:pt x="2802" y="98"/>
                  </a:lnTo>
                  <a:lnTo>
                    <a:pt x="2851" y="115"/>
                  </a:lnTo>
                  <a:lnTo>
                    <a:pt x="2902" y="131"/>
                  </a:lnTo>
                  <a:lnTo>
                    <a:pt x="2951" y="151"/>
                  </a:lnTo>
                  <a:lnTo>
                    <a:pt x="3000" y="171"/>
                  </a:lnTo>
                  <a:lnTo>
                    <a:pt x="3047" y="191"/>
                  </a:lnTo>
                  <a:lnTo>
                    <a:pt x="3095" y="213"/>
                  </a:lnTo>
                  <a:lnTo>
                    <a:pt x="3142" y="237"/>
                  </a:lnTo>
                  <a:lnTo>
                    <a:pt x="3188" y="262"/>
                  </a:lnTo>
                  <a:lnTo>
                    <a:pt x="3233" y="288"/>
                  </a:lnTo>
                  <a:lnTo>
                    <a:pt x="3279" y="313"/>
                  </a:lnTo>
                  <a:lnTo>
                    <a:pt x="3322" y="340"/>
                  </a:lnTo>
                  <a:lnTo>
                    <a:pt x="3366" y="370"/>
                  </a:lnTo>
                  <a:lnTo>
                    <a:pt x="3410" y="399"/>
                  </a:lnTo>
                  <a:lnTo>
                    <a:pt x="3451" y="430"/>
                  </a:lnTo>
                  <a:lnTo>
                    <a:pt x="3492" y="461"/>
                  </a:lnTo>
                  <a:lnTo>
                    <a:pt x="3532" y="493"/>
                  </a:lnTo>
                  <a:lnTo>
                    <a:pt x="3572" y="528"/>
                  </a:lnTo>
                  <a:lnTo>
                    <a:pt x="3612" y="563"/>
                  </a:lnTo>
                  <a:lnTo>
                    <a:pt x="3648" y="597"/>
                  </a:lnTo>
                  <a:lnTo>
                    <a:pt x="3686" y="634"/>
                  </a:lnTo>
                  <a:lnTo>
                    <a:pt x="3723" y="670"/>
                  </a:lnTo>
                  <a:lnTo>
                    <a:pt x="3757" y="708"/>
                  </a:lnTo>
                  <a:lnTo>
                    <a:pt x="3792" y="746"/>
                  </a:lnTo>
                  <a:lnTo>
                    <a:pt x="3825" y="786"/>
                  </a:lnTo>
                  <a:lnTo>
                    <a:pt x="3857" y="826"/>
                  </a:lnTo>
                  <a:lnTo>
                    <a:pt x="3888" y="868"/>
                  </a:lnTo>
                  <a:lnTo>
                    <a:pt x="3919" y="910"/>
                  </a:lnTo>
                  <a:lnTo>
                    <a:pt x="3950" y="952"/>
                  </a:lnTo>
                  <a:lnTo>
                    <a:pt x="3978" y="996"/>
                  </a:lnTo>
                  <a:lnTo>
                    <a:pt x="4005" y="1041"/>
                  </a:lnTo>
                  <a:lnTo>
                    <a:pt x="4032" y="1085"/>
                  </a:lnTo>
                  <a:lnTo>
                    <a:pt x="4058" y="1131"/>
                  </a:lnTo>
                  <a:lnTo>
                    <a:pt x="4081" y="1178"/>
                  </a:lnTo>
                  <a:lnTo>
                    <a:pt x="4105" y="1223"/>
                  </a:lnTo>
                  <a:lnTo>
                    <a:pt x="4127" y="1271"/>
                  </a:lnTo>
                  <a:lnTo>
                    <a:pt x="4149" y="1320"/>
                  </a:lnTo>
                  <a:lnTo>
                    <a:pt x="4169" y="1369"/>
                  </a:lnTo>
                  <a:lnTo>
                    <a:pt x="4187" y="1418"/>
                  </a:lnTo>
                  <a:lnTo>
                    <a:pt x="4205" y="1467"/>
                  </a:lnTo>
                  <a:lnTo>
                    <a:pt x="4222" y="1518"/>
                  </a:lnTo>
                  <a:lnTo>
                    <a:pt x="4236" y="1569"/>
                  </a:lnTo>
                  <a:lnTo>
                    <a:pt x="4251" y="1620"/>
                  </a:lnTo>
                  <a:lnTo>
                    <a:pt x="4263" y="1673"/>
                  </a:lnTo>
                  <a:lnTo>
                    <a:pt x="4274" y="1724"/>
                  </a:lnTo>
                  <a:lnTo>
                    <a:pt x="4285" y="1779"/>
                  </a:lnTo>
                  <a:lnTo>
                    <a:pt x="4293" y="1831"/>
                  </a:lnTo>
                  <a:lnTo>
                    <a:pt x="4302" y="1884"/>
                  </a:lnTo>
                  <a:lnTo>
                    <a:pt x="4307" y="1939"/>
                  </a:lnTo>
                  <a:lnTo>
                    <a:pt x="4313" y="1993"/>
                  </a:lnTo>
                  <a:lnTo>
                    <a:pt x="4316" y="2048"/>
                  </a:lnTo>
                  <a:lnTo>
                    <a:pt x="4318" y="2104"/>
                  </a:lnTo>
                  <a:lnTo>
                    <a:pt x="4318" y="2161"/>
                  </a:lnTo>
                  <a:lnTo>
                    <a:pt x="4318" y="2216"/>
                  </a:lnTo>
                  <a:lnTo>
                    <a:pt x="4316" y="2272"/>
                  </a:lnTo>
                  <a:lnTo>
                    <a:pt x="4313" y="2327"/>
                  </a:lnTo>
                  <a:lnTo>
                    <a:pt x="4307" y="2381"/>
                  </a:lnTo>
                  <a:lnTo>
                    <a:pt x="4302" y="2436"/>
                  </a:lnTo>
                  <a:lnTo>
                    <a:pt x="4293" y="2489"/>
                  </a:lnTo>
                  <a:lnTo>
                    <a:pt x="4285" y="2541"/>
                  </a:lnTo>
                  <a:lnTo>
                    <a:pt x="4274" y="2596"/>
                  </a:lnTo>
                  <a:lnTo>
                    <a:pt x="4263" y="2647"/>
                  </a:lnTo>
                  <a:lnTo>
                    <a:pt x="4251" y="2700"/>
                  </a:lnTo>
                  <a:lnTo>
                    <a:pt x="4236" y="2751"/>
                  </a:lnTo>
                  <a:lnTo>
                    <a:pt x="4222" y="2802"/>
                  </a:lnTo>
                  <a:lnTo>
                    <a:pt x="4205" y="2853"/>
                  </a:lnTo>
                  <a:lnTo>
                    <a:pt x="4187" y="2902"/>
                  </a:lnTo>
                  <a:lnTo>
                    <a:pt x="4169" y="2951"/>
                  </a:lnTo>
                  <a:lnTo>
                    <a:pt x="4149" y="3000"/>
                  </a:lnTo>
                  <a:lnTo>
                    <a:pt x="4127" y="3049"/>
                  </a:lnTo>
                  <a:lnTo>
                    <a:pt x="4105" y="3097"/>
                  </a:lnTo>
                  <a:lnTo>
                    <a:pt x="4081" y="3142"/>
                  </a:lnTo>
                  <a:lnTo>
                    <a:pt x="4058" y="3189"/>
                  </a:lnTo>
                  <a:lnTo>
                    <a:pt x="4032" y="3235"/>
                  </a:lnTo>
                  <a:lnTo>
                    <a:pt x="4005" y="3281"/>
                  </a:lnTo>
                  <a:lnTo>
                    <a:pt x="3978" y="3324"/>
                  </a:lnTo>
                  <a:lnTo>
                    <a:pt x="3950" y="3368"/>
                  </a:lnTo>
                  <a:lnTo>
                    <a:pt x="3919" y="3410"/>
                  </a:lnTo>
                  <a:lnTo>
                    <a:pt x="3888" y="3452"/>
                  </a:lnTo>
                  <a:lnTo>
                    <a:pt x="3857" y="3494"/>
                  </a:lnTo>
                  <a:lnTo>
                    <a:pt x="3825" y="3534"/>
                  </a:lnTo>
                  <a:lnTo>
                    <a:pt x="3792" y="3574"/>
                  </a:lnTo>
                  <a:lnTo>
                    <a:pt x="3757" y="3612"/>
                  </a:lnTo>
                  <a:lnTo>
                    <a:pt x="3723" y="3650"/>
                  </a:lnTo>
                  <a:lnTo>
                    <a:pt x="3686" y="3686"/>
                  </a:lnTo>
                  <a:lnTo>
                    <a:pt x="3648" y="3723"/>
                  </a:lnTo>
                  <a:lnTo>
                    <a:pt x="3612" y="3757"/>
                  </a:lnTo>
                  <a:lnTo>
                    <a:pt x="3572" y="3792"/>
                  </a:lnTo>
                  <a:lnTo>
                    <a:pt x="3532" y="3827"/>
                  </a:lnTo>
                  <a:lnTo>
                    <a:pt x="3492" y="3859"/>
                  </a:lnTo>
                  <a:lnTo>
                    <a:pt x="3451" y="3890"/>
                  </a:lnTo>
                  <a:lnTo>
                    <a:pt x="3410" y="3921"/>
                  </a:lnTo>
                  <a:lnTo>
                    <a:pt x="3366" y="3950"/>
                  </a:lnTo>
                  <a:lnTo>
                    <a:pt x="3322" y="3980"/>
                  </a:lnTo>
                  <a:lnTo>
                    <a:pt x="3279" y="4007"/>
                  </a:lnTo>
                  <a:lnTo>
                    <a:pt x="3233" y="4032"/>
                  </a:lnTo>
                  <a:lnTo>
                    <a:pt x="3188" y="4058"/>
                  </a:lnTo>
                  <a:lnTo>
                    <a:pt x="3142" y="4083"/>
                  </a:lnTo>
                  <a:lnTo>
                    <a:pt x="3095" y="4107"/>
                  </a:lnTo>
                  <a:lnTo>
                    <a:pt x="3047" y="4129"/>
                  </a:lnTo>
                  <a:lnTo>
                    <a:pt x="3000" y="4149"/>
                  </a:lnTo>
                  <a:lnTo>
                    <a:pt x="2951" y="4169"/>
                  </a:lnTo>
                  <a:lnTo>
                    <a:pt x="2902" y="4189"/>
                  </a:lnTo>
                  <a:lnTo>
                    <a:pt x="2851" y="4205"/>
                  </a:lnTo>
                  <a:lnTo>
                    <a:pt x="2802" y="4222"/>
                  </a:lnTo>
                  <a:lnTo>
                    <a:pt x="2751" y="4238"/>
                  </a:lnTo>
                  <a:lnTo>
                    <a:pt x="2698" y="4251"/>
                  </a:lnTo>
                  <a:lnTo>
                    <a:pt x="2647" y="4264"/>
                  </a:lnTo>
                  <a:lnTo>
                    <a:pt x="2594" y="4276"/>
                  </a:lnTo>
                  <a:lnTo>
                    <a:pt x="2541" y="4285"/>
                  </a:lnTo>
                  <a:lnTo>
                    <a:pt x="2488" y="4295"/>
                  </a:lnTo>
                  <a:lnTo>
                    <a:pt x="2434" y="4302"/>
                  </a:lnTo>
                  <a:lnTo>
                    <a:pt x="2379" y="4307"/>
                  </a:lnTo>
                  <a:lnTo>
                    <a:pt x="2325" y="4313"/>
                  </a:lnTo>
                  <a:lnTo>
                    <a:pt x="2270" y="4316"/>
                  </a:lnTo>
                  <a:lnTo>
                    <a:pt x="2215" y="4318"/>
                  </a:lnTo>
                  <a:lnTo>
                    <a:pt x="2159" y="4320"/>
                  </a:lnTo>
                  <a:lnTo>
                    <a:pt x="2103" y="4318"/>
                  </a:lnTo>
                  <a:lnTo>
                    <a:pt x="2048" y="4316"/>
                  </a:lnTo>
                  <a:lnTo>
                    <a:pt x="1993" y="4313"/>
                  </a:lnTo>
                  <a:lnTo>
                    <a:pt x="1939" y="4307"/>
                  </a:lnTo>
                  <a:lnTo>
                    <a:pt x="1884" y="4302"/>
                  </a:lnTo>
                  <a:lnTo>
                    <a:pt x="1830" y="4295"/>
                  </a:lnTo>
                  <a:lnTo>
                    <a:pt x="1777" y="4285"/>
                  </a:lnTo>
                  <a:lnTo>
                    <a:pt x="1724" y="4276"/>
                  </a:lnTo>
                  <a:lnTo>
                    <a:pt x="1671" y="4264"/>
                  </a:lnTo>
                  <a:lnTo>
                    <a:pt x="1620" y="4251"/>
                  </a:lnTo>
                  <a:lnTo>
                    <a:pt x="1567" y="4238"/>
                  </a:lnTo>
                  <a:lnTo>
                    <a:pt x="1516" y="4222"/>
                  </a:lnTo>
                  <a:lnTo>
                    <a:pt x="1467" y="4205"/>
                  </a:lnTo>
                  <a:lnTo>
                    <a:pt x="1416" y="4189"/>
                  </a:lnTo>
                  <a:lnTo>
                    <a:pt x="1367" y="4169"/>
                  </a:lnTo>
                  <a:lnTo>
                    <a:pt x="1318" y="4149"/>
                  </a:lnTo>
                  <a:lnTo>
                    <a:pt x="1271" y="4129"/>
                  </a:lnTo>
                  <a:lnTo>
                    <a:pt x="1223" y="4107"/>
                  </a:lnTo>
                  <a:lnTo>
                    <a:pt x="1176" y="4083"/>
                  </a:lnTo>
                  <a:lnTo>
                    <a:pt x="1130" y="4058"/>
                  </a:lnTo>
                  <a:lnTo>
                    <a:pt x="1085" y="4032"/>
                  </a:lnTo>
                  <a:lnTo>
                    <a:pt x="1039" y="4007"/>
                  </a:lnTo>
                  <a:lnTo>
                    <a:pt x="996" y="3980"/>
                  </a:lnTo>
                  <a:lnTo>
                    <a:pt x="952" y="3950"/>
                  </a:lnTo>
                  <a:lnTo>
                    <a:pt x="908" y="3921"/>
                  </a:lnTo>
                  <a:lnTo>
                    <a:pt x="867" y="3890"/>
                  </a:lnTo>
                  <a:lnTo>
                    <a:pt x="826" y="3859"/>
                  </a:lnTo>
                  <a:lnTo>
                    <a:pt x="786" y="3827"/>
                  </a:lnTo>
                  <a:lnTo>
                    <a:pt x="746" y="3792"/>
                  </a:lnTo>
                  <a:lnTo>
                    <a:pt x="708" y="3757"/>
                  </a:lnTo>
                  <a:lnTo>
                    <a:pt x="670" y="3723"/>
                  </a:lnTo>
                  <a:lnTo>
                    <a:pt x="632" y="3686"/>
                  </a:lnTo>
                  <a:lnTo>
                    <a:pt x="595" y="3650"/>
                  </a:lnTo>
                  <a:lnTo>
                    <a:pt x="561" y="3612"/>
                  </a:lnTo>
                  <a:lnTo>
                    <a:pt x="526" y="3574"/>
                  </a:lnTo>
                  <a:lnTo>
                    <a:pt x="493" y="3534"/>
                  </a:lnTo>
                  <a:lnTo>
                    <a:pt x="461" y="3494"/>
                  </a:lnTo>
                  <a:lnTo>
                    <a:pt x="430" y="3452"/>
                  </a:lnTo>
                  <a:lnTo>
                    <a:pt x="399" y="3410"/>
                  </a:lnTo>
                  <a:lnTo>
                    <a:pt x="368" y="3368"/>
                  </a:lnTo>
                  <a:lnTo>
                    <a:pt x="340" y="3324"/>
                  </a:lnTo>
                  <a:lnTo>
                    <a:pt x="313" y="3281"/>
                  </a:lnTo>
                  <a:lnTo>
                    <a:pt x="286" y="3235"/>
                  </a:lnTo>
                  <a:lnTo>
                    <a:pt x="260" y="3189"/>
                  </a:lnTo>
                  <a:lnTo>
                    <a:pt x="237" y="3142"/>
                  </a:lnTo>
                  <a:lnTo>
                    <a:pt x="213" y="3097"/>
                  </a:lnTo>
                  <a:lnTo>
                    <a:pt x="191" y="3049"/>
                  </a:lnTo>
                  <a:lnTo>
                    <a:pt x="169" y="3000"/>
                  </a:lnTo>
                  <a:lnTo>
                    <a:pt x="149" y="2951"/>
                  </a:lnTo>
                  <a:lnTo>
                    <a:pt x="131" y="2902"/>
                  </a:lnTo>
                  <a:lnTo>
                    <a:pt x="113" y="2853"/>
                  </a:lnTo>
                  <a:lnTo>
                    <a:pt x="96" y="2802"/>
                  </a:lnTo>
                  <a:lnTo>
                    <a:pt x="82" y="2751"/>
                  </a:lnTo>
                  <a:lnTo>
                    <a:pt x="67" y="2700"/>
                  </a:lnTo>
                  <a:lnTo>
                    <a:pt x="55" y="2647"/>
                  </a:lnTo>
                  <a:lnTo>
                    <a:pt x="44" y="2596"/>
                  </a:lnTo>
                  <a:lnTo>
                    <a:pt x="33" y="2541"/>
                  </a:lnTo>
                  <a:lnTo>
                    <a:pt x="25" y="2489"/>
                  </a:lnTo>
                  <a:lnTo>
                    <a:pt x="16" y="2436"/>
                  </a:lnTo>
                  <a:lnTo>
                    <a:pt x="11" y="2381"/>
                  </a:lnTo>
                  <a:lnTo>
                    <a:pt x="5" y="2327"/>
                  </a:lnTo>
                  <a:lnTo>
                    <a:pt x="2" y="2272"/>
                  </a:lnTo>
                  <a:lnTo>
                    <a:pt x="0" y="2216"/>
                  </a:lnTo>
                  <a:lnTo>
                    <a:pt x="0" y="2161"/>
                  </a:lnTo>
                  <a:lnTo>
                    <a:pt x="0" y="2104"/>
                  </a:lnTo>
                  <a:lnTo>
                    <a:pt x="2" y="2048"/>
                  </a:lnTo>
                  <a:lnTo>
                    <a:pt x="5" y="1993"/>
                  </a:lnTo>
                  <a:lnTo>
                    <a:pt x="11" y="1939"/>
                  </a:lnTo>
                  <a:lnTo>
                    <a:pt x="16" y="1884"/>
                  </a:lnTo>
                  <a:lnTo>
                    <a:pt x="25" y="1831"/>
                  </a:lnTo>
                  <a:lnTo>
                    <a:pt x="33" y="1779"/>
                  </a:lnTo>
                  <a:lnTo>
                    <a:pt x="44" y="1724"/>
                  </a:lnTo>
                  <a:lnTo>
                    <a:pt x="55" y="1673"/>
                  </a:lnTo>
                  <a:lnTo>
                    <a:pt x="67" y="1620"/>
                  </a:lnTo>
                  <a:lnTo>
                    <a:pt x="82" y="1569"/>
                  </a:lnTo>
                  <a:lnTo>
                    <a:pt x="96" y="1518"/>
                  </a:lnTo>
                  <a:lnTo>
                    <a:pt x="113" y="1467"/>
                  </a:lnTo>
                  <a:lnTo>
                    <a:pt x="131" y="1418"/>
                  </a:lnTo>
                  <a:lnTo>
                    <a:pt x="149" y="1369"/>
                  </a:lnTo>
                  <a:lnTo>
                    <a:pt x="169" y="1320"/>
                  </a:lnTo>
                  <a:lnTo>
                    <a:pt x="191" y="1271"/>
                  </a:lnTo>
                  <a:lnTo>
                    <a:pt x="213" y="1223"/>
                  </a:lnTo>
                  <a:lnTo>
                    <a:pt x="237" y="1178"/>
                  </a:lnTo>
                  <a:lnTo>
                    <a:pt x="260" y="1131"/>
                  </a:lnTo>
                  <a:lnTo>
                    <a:pt x="286" y="1085"/>
                  </a:lnTo>
                  <a:lnTo>
                    <a:pt x="313" y="1041"/>
                  </a:lnTo>
                  <a:lnTo>
                    <a:pt x="340" y="996"/>
                  </a:lnTo>
                  <a:lnTo>
                    <a:pt x="368" y="952"/>
                  </a:lnTo>
                  <a:lnTo>
                    <a:pt x="399" y="910"/>
                  </a:lnTo>
                  <a:lnTo>
                    <a:pt x="430" y="868"/>
                  </a:lnTo>
                  <a:lnTo>
                    <a:pt x="461" y="826"/>
                  </a:lnTo>
                  <a:lnTo>
                    <a:pt x="493" y="786"/>
                  </a:lnTo>
                  <a:lnTo>
                    <a:pt x="526" y="746"/>
                  </a:lnTo>
                  <a:lnTo>
                    <a:pt x="561" y="708"/>
                  </a:lnTo>
                  <a:lnTo>
                    <a:pt x="595" y="670"/>
                  </a:lnTo>
                  <a:lnTo>
                    <a:pt x="632" y="634"/>
                  </a:lnTo>
                  <a:lnTo>
                    <a:pt x="670" y="597"/>
                  </a:lnTo>
                  <a:lnTo>
                    <a:pt x="708" y="563"/>
                  </a:lnTo>
                  <a:lnTo>
                    <a:pt x="746" y="528"/>
                  </a:lnTo>
                  <a:lnTo>
                    <a:pt x="786" y="493"/>
                  </a:lnTo>
                  <a:lnTo>
                    <a:pt x="826" y="461"/>
                  </a:lnTo>
                  <a:lnTo>
                    <a:pt x="867" y="430"/>
                  </a:lnTo>
                  <a:lnTo>
                    <a:pt x="908" y="399"/>
                  </a:lnTo>
                  <a:lnTo>
                    <a:pt x="952" y="370"/>
                  </a:lnTo>
                  <a:lnTo>
                    <a:pt x="996" y="340"/>
                  </a:lnTo>
                  <a:lnTo>
                    <a:pt x="1039" y="313"/>
                  </a:lnTo>
                  <a:lnTo>
                    <a:pt x="1085" y="288"/>
                  </a:lnTo>
                  <a:lnTo>
                    <a:pt x="1130" y="262"/>
                  </a:lnTo>
                  <a:lnTo>
                    <a:pt x="1176" y="237"/>
                  </a:lnTo>
                  <a:lnTo>
                    <a:pt x="1223" y="213"/>
                  </a:lnTo>
                  <a:lnTo>
                    <a:pt x="1271" y="191"/>
                  </a:lnTo>
                  <a:lnTo>
                    <a:pt x="1318" y="171"/>
                  </a:lnTo>
                  <a:lnTo>
                    <a:pt x="1367" y="151"/>
                  </a:lnTo>
                  <a:lnTo>
                    <a:pt x="1416" y="131"/>
                  </a:lnTo>
                  <a:lnTo>
                    <a:pt x="1467" y="115"/>
                  </a:lnTo>
                  <a:lnTo>
                    <a:pt x="1516" y="98"/>
                  </a:lnTo>
                  <a:lnTo>
                    <a:pt x="1567" y="82"/>
                  </a:lnTo>
                  <a:lnTo>
                    <a:pt x="1620" y="69"/>
                  </a:lnTo>
                  <a:lnTo>
                    <a:pt x="1671" y="56"/>
                  </a:lnTo>
                  <a:lnTo>
                    <a:pt x="1724" y="46"/>
                  </a:lnTo>
                  <a:lnTo>
                    <a:pt x="1777" y="35"/>
                  </a:lnTo>
                  <a:lnTo>
                    <a:pt x="1830" y="25"/>
                  </a:lnTo>
                  <a:lnTo>
                    <a:pt x="1884" y="18"/>
                  </a:lnTo>
                  <a:lnTo>
                    <a:pt x="1939" y="13"/>
                  </a:lnTo>
                  <a:lnTo>
                    <a:pt x="1993" y="7"/>
                  </a:lnTo>
                  <a:lnTo>
                    <a:pt x="2048" y="4"/>
                  </a:lnTo>
                  <a:lnTo>
                    <a:pt x="2103" y="2"/>
                  </a:lnTo>
                  <a:lnTo>
                    <a:pt x="2159" y="0"/>
                  </a:lnTo>
                  <a:close/>
                  <a:moveTo>
                    <a:pt x="2847" y="2150"/>
                  </a:moveTo>
                  <a:lnTo>
                    <a:pt x="2847" y="2150"/>
                  </a:lnTo>
                  <a:lnTo>
                    <a:pt x="2847" y="2114"/>
                  </a:lnTo>
                  <a:lnTo>
                    <a:pt x="2843" y="2079"/>
                  </a:lnTo>
                  <a:lnTo>
                    <a:pt x="2840" y="2044"/>
                  </a:lnTo>
                  <a:lnTo>
                    <a:pt x="2834" y="2010"/>
                  </a:lnTo>
                  <a:lnTo>
                    <a:pt x="2825" y="1977"/>
                  </a:lnTo>
                  <a:lnTo>
                    <a:pt x="2816" y="1944"/>
                  </a:lnTo>
                  <a:lnTo>
                    <a:pt x="2805" y="1912"/>
                  </a:lnTo>
                  <a:lnTo>
                    <a:pt x="2794" y="1881"/>
                  </a:lnTo>
                  <a:lnTo>
                    <a:pt x="2780" y="1850"/>
                  </a:lnTo>
                  <a:lnTo>
                    <a:pt x="2765" y="1820"/>
                  </a:lnTo>
                  <a:lnTo>
                    <a:pt x="2749" y="1791"/>
                  </a:lnTo>
                  <a:lnTo>
                    <a:pt x="2731" y="1764"/>
                  </a:lnTo>
                  <a:lnTo>
                    <a:pt x="2711" y="1737"/>
                  </a:lnTo>
                  <a:lnTo>
                    <a:pt x="2691" y="1711"/>
                  </a:lnTo>
                  <a:lnTo>
                    <a:pt x="2669" y="1686"/>
                  </a:lnTo>
                  <a:lnTo>
                    <a:pt x="2645" y="1662"/>
                  </a:lnTo>
                  <a:lnTo>
                    <a:pt x="2621" y="1638"/>
                  </a:lnTo>
                  <a:lnTo>
                    <a:pt x="2598" y="1617"/>
                  </a:lnTo>
                  <a:lnTo>
                    <a:pt x="2570" y="1597"/>
                  </a:lnTo>
                  <a:lnTo>
                    <a:pt x="2543" y="1578"/>
                  </a:lnTo>
                  <a:lnTo>
                    <a:pt x="2516" y="1560"/>
                  </a:lnTo>
                  <a:lnTo>
                    <a:pt x="2487" y="1544"/>
                  </a:lnTo>
                  <a:lnTo>
                    <a:pt x="2458" y="1527"/>
                  </a:lnTo>
                  <a:lnTo>
                    <a:pt x="2427" y="1515"/>
                  </a:lnTo>
                  <a:lnTo>
                    <a:pt x="2396" y="1502"/>
                  </a:lnTo>
                  <a:lnTo>
                    <a:pt x="2363" y="1491"/>
                  </a:lnTo>
                  <a:lnTo>
                    <a:pt x="2330" y="1482"/>
                  </a:lnTo>
                  <a:lnTo>
                    <a:pt x="2297" y="1475"/>
                  </a:lnTo>
                  <a:lnTo>
                    <a:pt x="2263" y="1467"/>
                  </a:lnTo>
                  <a:lnTo>
                    <a:pt x="2228" y="1464"/>
                  </a:lnTo>
                  <a:lnTo>
                    <a:pt x="2194" y="1460"/>
                  </a:lnTo>
                  <a:lnTo>
                    <a:pt x="2159" y="1460"/>
                  </a:lnTo>
                  <a:lnTo>
                    <a:pt x="2123" y="1460"/>
                  </a:lnTo>
                  <a:lnTo>
                    <a:pt x="2088" y="1464"/>
                  </a:lnTo>
                  <a:lnTo>
                    <a:pt x="2053" y="1467"/>
                  </a:lnTo>
                  <a:lnTo>
                    <a:pt x="2019" y="1475"/>
                  </a:lnTo>
                  <a:lnTo>
                    <a:pt x="1986" y="1482"/>
                  </a:lnTo>
                  <a:lnTo>
                    <a:pt x="1953" y="1491"/>
                  </a:lnTo>
                  <a:lnTo>
                    <a:pt x="1922" y="1502"/>
                  </a:lnTo>
                  <a:lnTo>
                    <a:pt x="1890" y="1515"/>
                  </a:lnTo>
                  <a:lnTo>
                    <a:pt x="1860" y="1527"/>
                  </a:lnTo>
                  <a:lnTo>
                    <a:pt x="1830" y="1544"/>
                  </a:lnTo>
                  <a:lnTo>
                    <a:pt x="1800" y="1560"/>
                  </a:lnTo>
                  <a:lnTo>
                    <a:pt x="1773" y="1578"/>
                  </a:lnTo>
                  <a:lnTo>
                    <a:pt x="1746" y="1597"/>
                  </a:lnTo>
                  <a:lnTo>
                    <a:pt x="1720" y="1617"/>
                  </a:lnTo>
                  <a:lnTo>
                    <a:pt x="1695" y="1638"/>
                  </a:lnTo>
                  <a:lnTo>
                    <a:pt x="1671" y="1662"/>
                  </a:lnTo>
                  <a:lnTo>
                    <a:pt x="1649" y="1686"/>
                  </a:lnTo>
                  <a:lnTo>
                    <a:pt x="1627" y="1711"/>
                  </a:lnTo>
                  <a:lnTo>
                    <a:pt x="1606" y="1737"/>
                  </a:lnTo>
                  <a:lnTo>
                    <a:pt x="1587" y="1764"/>
                  </a:lnTo>
                  <a:lnTo>
                    <a:pt x="1569" y="1791"/>
                  </a:lnTo>
                  <a:lnTo>
                    <a:pt x="1553" y="1820"/>
                  </a:lnTo>
                  <a:lnTo>
                    <a:pt x="1538" y="1850"/>
                  </a:lnTo>
                  <a:lnTo>
                    <a:pt x="1524" y="1881"/>
                  </a:lnTo>
                  <a:lnTo>
                    <a:pt x="1511" y="1912"/>
                  </a:lnTo>
                  <a:lnTo>
                    <a:pt x="1500" y="1944"/>
                  </a:lnTo>
                  <a:lnTo>
                    <a:pt x="1491" y="1977"/>
                  </a:lnTo>
                  <a:lnTo>
                    <a:pt x="1484" y="2010"/>
                  </a:lnTo>
                  <a:lnTo>
                    <a:pt x="1478" y="2044"/>
                  </a:lnTo>
                  <a:lnTo>
                    <a:pt x="1473" y="2079"/>
                  </a:lnTo>
                  <a:lnTo>
                    <a:pt x="1471" y="2114"/>
                  </a:lnTo>
                  <a:lnTo>
                    <a:pt x="1469" y="2150"/>
                  </a:lnTo>
                  <a:lnTo>
                    <a:pt x="1471" y="2185"/>
                  </a:lnTo>
                  <a:lnTo>
                    <a:pt x="1473" y="2219"/>
                  </a:lnTo>
                  <a:lnTo>
                    <a:pt x="1478" y="2254"/>
                  </a:lnTo>
                  <a:lnTo>
                    <a:pt x="1484" y="2288"/>
                  </a:lnTo>
                  <a:lnTo>
                    <a:pt x="1491" y="2321"/>
                  </a:lnTo>
                  <a:lnTo>
                    <a:pt x="1500" y="2354"/>
                  </a:lnTo>
                  <a:lnTo>
                    <a:pt x="1511" y="2387"/>
                  </a:lnTo>
                  <a:lnTo>
                    <a:pt x="1524" y="2418"/>
                  </a:lnTo>
                  <a:lnTo>
                    <a:pt x="1538" y="2449"/>
                  </a:lnTo>
                  <a:lnTo>
                    <a:pt x="1553" y="2478"/>
                  </a:lnTo>
                  <a:lnTo>
                    <a:pt x="1569" y="2507"/>
                  </a:lnTo>
                  <a:lnTo>
                    <a:pt x="1587" y="2534"/>
                  </a:lnTo>
                  <a:lnTo>
                    <a:pt x="1606" y="2561"/>
                  </a:lnTo>
                  <a:lnTo>
                    <a:pt x="1627" y="2587"/>
                  </a:lnTo>
                  <a:lnTo>
                    <a:pt x="1649" y="2612"/>
                  </a:lnTo>
                  <a:lnTo>
                    <a:pt x="1671" y="2636"/>
                  </a:lnTo>
                  <a:lnTo>
                    <a:pt x="1695" y="2660"/>
                  </a:lnTo>
                  <a:lnTo>
                    <a:pt x="1720" y="2682"/>
                  </a:lnTo>
                  <a:lnTo>
                    <a:pt x="1746" y="2702"/>
                  </a:lnTo>
                  <a:lnTo>
                    <a:pt x="1773" y="2720"/>
                  </a:lnTo>
                  <a:lnTo>
                    <a:pt x="1800" y="2738"/>
                  </a:lnTo>
                  <a:lnTo>
                    <a:pt x="1830" y="2754"/>
                  </a:lnTo>
                  <a:lnTo>
                    <a:pt x="1860" y="2771"/>
                  </a:lnTo>
                  <a:lnTo>
                    <a:pt x="1890" y="2784"/>
                  </a:lnTo>
                  <a:lnTo>
                    <a:pt x="1922" y="2796"/>
                  </a:lnTo>
                  <a:lnTo>
                    <a:pt x="1953" y="2807"/>
                  </a:lnTo>
                  <a:lnTo>
                    <a:pt x="1986" y="2816"/>
                  </a:lnTo>
                  <a:lnTo>
                    <a:pt x="2019" y="2824"/>
                  </a:lnTo>
                  <a:lnTo>
                    <a:pt x="2053" y="2831"/>
                  </a:lnTo>
                  <a:lnTo>
                    <a:pt x="2088" y="2834"/>
                  </a:lnTo>
                  <a:lnTo>
                    <a:pt x="2123" y="2838"/>
                  </a:lnTo>
                  <a:lnTo>
                    <a:pt x="2159" y="2838"/>
                  </a:lnTo>
                  <a:lnTo>
                    <a:pt x="2194" y="2838"/>
                  </a:lnTo>
                  <a:lnTo>
                    <a:pt x="2228" y="2834"/>
                  </a:lnTo>
                  <a:lnTo>
                    <a:pt x="2263" y="2831"/>
                  </a:lnTo>
                  <a:lnTo>
                    <a:pt x="2297" y="2824"/>
                  </a:lnTo>
                  <a:lnTo>
                    <a:pt x="2330" y="2816"/>
                  </a:lnTo>
                  <a:lnTo>
                    <a:pt x="2363" y="2807"/>
                  </a:lnTo>
                  <a:lnTo>
                    <a:pt x="2396" y="2796"/>
                  </a:lnTo>
                  <a:lnTo>
                    <a:pt x="2427" y="2784"/>
                  </a:lnTo>
                  <a:lnTo>
                    <a:pt x="2458" y="2771"/>
                  </a:lnTo>
                  <a:lnTo>
                    <a:pt x="2487" y="2754"/>
                  </a:lnTo>
                  <a:lnTo>
                    <a:pt x="2516" y="2738"/>
                  </a:lnTo>
                  <a:lnTo>
                    <a:pt x="2543" y="2720"/>
                  </a:lnTo>
                  <a:lnTo>
                    <a:pt x="2570" y="2702"/>
                  </a:lnTo>
                  <a:lnTo>
                    <a:pt x="2598" y="2682"/>
                  </a:lnTo>
                  <a:lnTo>
                    <a:pt x="2621" y="2660"/>
                  </a:lnTo>
                  <a:lnTo>
                    <a:pt x="2645" y="2636"/>
                  </a:lnTo>
                  <a:lnTo>
                    <a:pt x="2669" y="2612"/>
                  </a:lnTo>
                  <a:lnTo>
                    <a:pt x="2691" y="2587"/>
                  </a:lnTo>
                  <a:lnTo>
                    <a:pt x="2711" y="2561"/>
                  </a:lnTo>
                  <a:lnTo>
                    <a:pt x="2731" y="2534"/>
                  </a:lnTo>
                  <a:lnTo>
                    <a:pt x="2749" y="2507"/>
                  </a:lnTo>
                  <a:lnTo>
                    <a:pt x="2765" y="2478"/>
                  </a:lnTo>
                  <a:lnTo>
                    <a:pt x="2780" y="2449"/>
                  </a:lnTo>
                  <a:lnTo>
                    <a:pt x="2794" y="2418"/>
                  </a:lnTo>
                  <a:lnTo>
                    <a:pt x="2805" y="2387"/>
                  </a:lnTo>
                  <a:lnTo>
                    <a:pt x="2816" y="2354"/>
                  </a:lnTo>
                  <a:lnTo>
                    <a:pt x="2825" y="2321"/>
                  </a:lnTo>
                  <a:lnTo>
                    <a:pt x="2834" y="2288"/>
                  </a:lnTo>
                  <a:lnTo>
                    <a:pt x="2840" y="2254"/>
                  </a:lnTo>
                  <a:lnTo>
                    <a:pt x="2843" y="2219"/>
                  </a:lnTo>
                  <a:lnTo>
                    <a:pt x="2847" y="2185"/>
                  </a:lnTo>
                  <a:lnTo>
                    <a:pt x="2847" y="2150"/>
                  </a:lnTo>
                  <a:close/>
                </a:path>
              </a:pathLst>
            </a:cu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 rot="16200000">
            <a:off x="2424144" y="1400392"/>
            <a:ext cx="4204754" cy="4085506"/>
          </a:xfrm>
          <a:prstGeom prst="rect">
            <a:avLst/>
          </a:prstGeom>
          <a:noFill/>
          <a:ln>
            <a:noFill/>
          </a:ln>
        </p:spPr>
        <p:txBody>
          <a:bodyPr spcFirstLastPara="1" wrap="none">
            <a:prstTxWarp prst="textCircle">
              <a:avLst>
                <a:gd name="adj" fmla="val 10845763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atin typeface="+mn-lt"/>
                <a:cs typeface="+mn-cs"/>
              </a:rPr>
              <a:t> Blank CD Label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117850" y="5045075"/>
            <a:ext cx="294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Ungroup to change colour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5888"/>
            <a:ext cx="6697662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4450"/>
            <a:ext cx="6122987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Freeform 5"/>
          <p:cNvSpPr>
            <a:spLocks noEditPoints="1"/>
          </p:cNvSpPr>
          <p:nvPr/>
        </p:nvSpPr>
        <p:spPr bwMode="auto">
          <a:xfrm>
            <a:off x="2268538" y="863600"/>
            <a:ext cx="4679950" cy="4681538"/>
          </a:xfrm>
          <a:custGeom>
            <a:avLst/>
            <a:gdLst>
              <a:gd name="T0" fmla="*/ 2147483646 w 4318"/>
              <a:gd name="T1" fmla="*/ 21134110 h 4320"/>
              <a:gd name="T2" fmla="*/ 2147483646 w 4318"/>
              <a:gd name="T3" fmla="*/ 115063968 h 4320"/>
              <a:gd name="T4" fmla="*/ 2147483646 w 4318"/>
              <a:gd name="T5" fmla="*/ 278268668 h 4320"/>
              <a:gd name="T6" fmla="*/ 2147483646 w 4318"/>
              <a:gd name="T7" fmla="*/ 504874614 h 4320"/>
              <a:gd name="T8" fmla="*/ 2147483646 w 4318"/>
              <a:gd name="T9" fmla="*/ 786665272 h 4320"/>
              <a:gd name="T10" fmla="*/ 2147483646 w 4318"/>
              <a:gd name="T11" fmla="*/ 1117769215 h 4320"/>
              <a:gd name="T12" fmla="*/ 2147483646 w 4318"/>
              <a:gd name="T13" fmla="*/ 1492316096 h 4320"/>
              <a:gd name="T14" fmla="*/ 2147483646 w 4318"/>
              <a:gd name="T15" fmla="*/ 1902086132 h 4320"/>
              <a:gd name="T16" fmla="*/ 2147483646 w 4318"/>
              <a:gd name="T17" fmla="*/ 2147483646 h 4320"/>
              <a:gd name="T18" fmla="*/ 2147483646 w 4318"/>
              <a:gd name="T19" fmla="*/ 2147483646 h 4320"/>
              <a:gd name="T20" fmla="*/ 2147483646 w 4318"/>
              <a:gd name="T21" fmla="*/ 2147483646 h 4320"/>
              <a:gd name="T22" fmla="*/ 2147483646 w 4318"/>
              <a:gd name="T23" fmla="*/ 2147483646 h 4320"/>
              <a:gd name="T24" fmla="*/ 2147483646 w 4318"/>
              <a:gd name="T25" fmla="*/ 2147483646 h 4320"/>
              <a:gd name="T26" fmla="*/ 2147483646 w 4318"/>
              <a:gd name="T27" fmla="*/ 2147483646 h 4320"/>
              <a:gd name="T28" fmla="*/ 2147483646 w 4318"/>
              <a:gd name="T29" fmla="*/ 2147483646 h 4320"/>
              <a:gd name="T30" fmla="*/ 2147483646 w 4318"/>
              <a:gd name="T31" fmla="*/ 2147483646 h 4320"/>
              <a:gd name="T32" fmla="*/ 2147483646 w 4318"/>
              <a:gd name="T33" fmla="*/ 2147483646 h 4320"/>
              <a:gd name="T34" fmla="*/ 2147483646 w 4318"/>
              <a:gd name="T35" fmla="*/ 2147483646 h 4320"/>
              <a:gd name="T36" fmla="*/ 2147483646 w 4318"/>
              <a:gd name="T37" fmla="*/ 2147483646 h 4320"/>
              <a:gd name="T38" fmla="*/ 2025383299 w 4318"/>
              <a:gd name="T39" fmla="*/ 2147483646 h 4320"/>
              <a:gd name="T40" fmla="*/ 1605973940 w 4318"/>
              <a:gd name="T41" fmla="*/ 2147483646 h 4320"/>
              <a:gd name="T42" fmla="*/ 1220634574 w 4318"/>
              <a:gd name="T43" fmla="*/ 2147483646 h 4320"/>
              <a:gd name="T44" fmla="*/ 876413304 w 4318"/>
              <a:gd name="T45" fmla="*/ 2147483646 h 4320"/>
              <a:gd name="T46" fmla="*/ 579184456 w 4318"/>
              <a:gd name="T47" fmla="*/ 2147483646 h 4320"/>
              <a:gd name="T48" fmla="*/ 335997216 w 4318"/>
              <a:gd name="T49" fmla="*/ 2147483646 h 4320"/>
              <a:gd name="T50" fmla="*/ 153900774 w 4318"/>
              <a:gd name="T51" fmla="*/ 2147483646 h 4320"/>
              <a:gd name="T52" fmla="*/ 38769451 w 4318"/>
              <a:gd name="T53" fmla="*/ 2147483646 h 4320"/>
              <a:gd name="T54" fmla="*/ 0 w 4318"/>
              <a:gd name="T55" fmla="*/ 2147483646 h 4320"/>
              <a:gd name="T56" fmla="*/ 29370534 w 4318"/>
              <a:gd name="T57" fmla="*/ 2147483646 h 4320"/>
              <a:gd name="T58" fmla="*/ 132754293 w 4318"/>
              <a:gd name="T59" fmla="*/ 1722445115 h 4320"/>
              <a:gd name="T60" fmla="*/ 305451818 w 4318"/>
              <a:gd name="T61" fmla="*/ 1327937760 h 4320"/>
              <a:gd name="T62" fmla="*/ 541590953 w 4318"/>
              <a:gd name="T63" fmla="*/ 969829363 h 4320"/>
              <a:gd name="T64" fmla="*/ 831770613 w 4318"/>
              <a:gd name="T65" fmla="*/ 661033166 h 4320"/>
              <a:gd name="T66" fmla="*/ 1170117559 w 4318"/>
              <a:gd name="T67" fmla="*/ 399202981 h 4320"/>
              <a:gd name="T68" fmla="*/ 1548407737 w 4318"/>
              <a:gd name="T69" fmla="*/ 200776210 h 4320"/>
              <a:gd name="T70" fmla="*/ 1963118721 w 4318"/>
              <a:gd name="T71" fmla="*/ 65750684 h 4320"/>
              <a:gd name="T72" fmla="*/ 2147483646 w 4318"/>
              <a:gd name="T73" fmla="*/ 4696710 h 4320"/>
              <a:gd name="T74" fmla="*/ 2147483646 w 4318"/>
              <a:gd name="T75" fmla="*/ 2147483646 h 4320"/>
              <a:gd name="T76" fmla="*/ 2147483646 w 4318"/>
              <a:gd name="T77" fmla="*/ 2147483646 h 4320"/>
              <a:gd name="T78" fmla="*/ 2147483646 w 4318"/>
              <a:gd name="T79" fmla="*/ 1951399416 h 4320"/>
              <a:gd name="T80" fmla="*/ 2147483646 w 4318"/>
              <a:gd name="T81" fmla="*/ 1792892509 h 4320"/>
              <a:gd name="T82" fmla="*/ 2147483646 w 4318"/>
              <a:gd name="T83" fmla="*/ 1718922041 h 4320"/>
              <a:gd name="T84" fmla="*/ 2147483646 w 4318"/>
              <a:gd name="T85" fmla="*/ 1731837451 h 4320"/>
              <a:gd name="T86" fmla="*/ 2114669765 w 4318"/>
              <a:gd name="T87" fmla="*/ 1831638738 h 4320"/>
              <a:gd name="T88" fmla="*/ 1911426841 w 4318"/>
              <a:gd name="T89" fmla="*/ 2008931400 h 4320"/>
              <a:gd name="T90" fmla="*/ 1775147954 w 4318"/>
              <a:gd name="T91" fmla="*/ 2147483646 h 4320"/>
              <a:gd name="T92" fmla="*/ 1725805804 w 4318"/>
              <a:gd name="T93" fmla="*/ 2147483646 h 4320"/>
              <a:gd name="T94" fmla="*/ 1762224443 w 4318"/>
              <a:gd name="T95" fmla="*/ 2147483646 h 4320"/>
              <a:gd name="T96" fmla="*/ 1886755766 w 4318"/>
              <a:gd name="T97" fmla="*/ 2147483646 h 4320"/>
              <a:gd name="T98" fmla="*/ 2082949501 w 4318"/>
              <a:gd name="T99" fmla="*/ 2147483646 h 4320"/>
              <a:gd name="T100" fmla="*/ 2147483646 w 4318"/>
              <a:gd name="T101" fmla="*/ 2147483646 h 4320"/>
              <a:gd name="T102" fmla="*/ 2147483646 w 4318"/>
              <a:gd name="T103" fmla="*/ 2147483646 h 4320"/>
              <a:gd name="T104" fmla="*/ 2147483646 w 4318"/>
              <a:gd name="T105" fmla="*/ 2147483646 h 4320"/>
              <a:gd name="T106" fmla="*/ 2147483646 w 4318"/>
              <a:gd name="T107" fmla="*/ 2147483646 h 4320"/>
              <a:gd name="T108" fmla="*/ 2147483646 w 4318"/>
              <a:gd name="T109" fmla="*/ 2147483646 h 4320"/>
              <a:gd name="T110" fmla="*/ 2147483646 w 4318"/>
              <a:gd name="T111" fmla="*/ 2147483646 h 43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318" h="4320">
                <a:moveTo>
                  <a:pt x="2159" y="0"/>
                </a:moveTo>
                <a:lnTo>
                  <a:pt x="2159" y="0"/>
                </a:lnTo>
                <a:lnTo>
                  <a:pt x="2215" y="2"/>
                </a:lnTo>
                <a:lnTo>
                  <a:pt x="2270" y="4"/>
                </a:lnTo>
                <a:lnTo>
                  <a:pt x="2325" y="7"/>
                </a:lnTo>
                <a:lnTo>
                  <a:pt x="2379" y="13"/>
                </a:lnTo>
                <a:lnTo>
                  <a:pt x="2434" y="18"/>
                </a:lnTo>
                <a:lnTo>
                  <a:pt x="2488" y="25"/>
                </a:lnTo>
                <a:lnTo>
                  <a:pt x="2541" y="35"/>
                </a:lnTo>
                <a:lnTo>
                  <a:pt x="2594" y="46"/>
                </a:lnTo>
                <a:lnTo>
                  <a:pt x="2647" y="56"/>
                </a:lnTo>
                <a:lnTo>
                  <a:pt x="2698" y="69"/>
                </a:lnTo>
                <a:lnTo>
                  <a:pt x="2751" y="82"/>
                </a:lnTo>
                <a:lnTo>
                  <a:pt x="2802" y="98"/>
                </a:lnTo>
                <a:lnTo>
                  <a:pt x="2851" y="115"/>
                </a:lnTo>
                <a:lnTo>
                  <a:pt x="2902" y="131"/>
                </a:lnTo>
                <a:lnTo>
                  <a:pt x="2951" y="151"/>
                </a:lnTo>
                <a:lnTo>
                  <a:pt x="3000" y="171"/>
                </a:lnTo>
                <a:lnTo>
                  <a:pt x="3047" y="191"/>
                </a:lnTo>
                <a:lnTo>
                  <a:pt x="3095" y="213"/>
                </a:lnTo>
                <a:lnTo>
                  <a:pt x="3142" y="237"/>
                </a:lnTo>
                <a:lnTo>
                  <a:pt x="3188" y="262"/>
                </a:lnTo>
                <a:lnTo>
                  <a:pt x="3233" y="288"/>
                </a:lnTo>
                <a:lnTo>
                  <a:pt x="3279" y="313"/>
                </a:lnTo>
                <a:lnTo>
                  <a:pt x="3322" y="340"/>
                </a:lnTo>
                <a:lnTo>
                  <a:pt x="3366" y="370"/>
                </a:lnTo>
                <a:lnTo>
                  <a:pt x="3410" y="399"/>
                </a:lnTo>
                <a:lnTo>
                  <a:pt x="3451" y="430"/>
                </a:lnTo>
                <a:lnTo>
                  <a:pt x="3492" y="461"/>
                </a:lnTo>
                <a:lnTo>
                  <a:pt x="3532" y="493"/>
                </a:lnTo>
                <a:lnTo>
                  <a:pt x="3572" y="528"/>
                </a:lnTo>
                <a:lnTo>
                  <a:pt x="3612" y="563"/>
                </a:lnTo>
                <a:lnTo>
                  <a:pt x="3648" y="597"/>
                </a:lnTo>
                <a:lnTo>
                  <a:pt x="3686" y="634"/>
                </a:lnTo>
                <a:lnTo>
                  <a:pt x="3723" y="670"/>
                </a:lnTo>
                <a:lnTo>
                  <a:pt x="3757" y="708"/>
                </a:lnTo>
                <a:lnTo>
                  <a:pt x="3792" y="746"/>
                </a:lnTo>
                <a:lnTo>
                  <a:pt x="3825" y="786"/>
                </a:lnTo>
                <a:lnTo>
                  <a:pt x="3857" y="826"/>
                </a:lnTo>
                <a:lnTo>
                  <a:pt x="3888" y="868"/>
                </a:lnTo>
                <a:lnTo>
                  <a:pt x="3919" y="910"/>
                </a:lnTo>
                <a:lnTo>
                  <a:pt x="3950" y="952"/>
                </a:lnTo>
                <a:lnTo>
                  <a:pt x="3978" y="996"/>
                </a:lnTo>
                <a:lnTo>
                  <a:pt x="4005" y="1041"/>
                </a:lnTo>
                <a:lnTo>
                  <a:pt x="4032" y="1085"/>
                </a:lnTo>
                <a:lnTo>
                  <a:pt x="4058" y="1131"/>
                </a:lnTo>
                <a:lnTo>
                  <a:pt x="4081" y="1178"/>
                </a:lnTo>
                <a:lnTo>
                  <a:pt x="4105" y="1223"/>
                </a:lnTo>
                <a:lnTo>
                  <a:pt x="4127" y="1271"/>
                </a:lnTo>
                <a:lnTo>
                  <a:pt x="4149" y="1320"/>
                </a:lnTo>
                <a:lnTo>
                  <a:pt x="4169" y="1369"/>
                </a:lnTo>
                <a:lnTo>
                  <a:pt x="4187" y="1418"/>
                </a:lnTo>
                <a:lnTo>
                  <a:pt x="4205" y="1467"/>
                </a:lnTo>
                <a:lnTo>
                  <a:pt x="4222" y="1518"/>
                </a:lnTo>
                <a:lnTo>
                  <a:pt x="4236" y="1569"/>
                </a:lnTo>
                <a:lnTo>
                  <a:pt x="4251" y="1620"/>
                </a:lnTo>
                <a:lnTo>
                  <a:pt x="4263" y="1673"/>
                </a:lnTo>
                <a:lnTo>
                  <a:pt x="4274" y="1724"/>
                </a:lnTo>
                <a:lnTo>
                  <a:pt x="4285" y="1779"/>
                </a:lnTo>
                <a:lnTo>
                  <a:pt x="4293" y="1831"/>
                </a:lnTo>
                <a:lnTo>
                  <a:pt x="4302" y="1884"/>
                </a:lnTo>
                <a:lnTo>
                  <a:pt x="4307" y="1939"/>
                </a:lnTo>
                <a:lnTo>
                  <a:pt x="4313" y="1993"/>
                </a:lnTo>
                <a:lnTo>
                  <a:pt x="4316" y="2048"/>
                </a:lnTo>
                <a:lnTo>
                  <a:pt x="4318" y="2104"/>
                </a:lnTo>
                <a:lnTo>
                  <a:pt x="4318" y="2161"/>
                </a:lnTo>
                <a:lnTo>
                  <a:pt x="4318" y="2216"/>
                </a:lnTo>
                <a:lnTo>
                  <a:pt x="4316" y="2272"/>
                </a:lnTo>
                <a:lnTo>
                  <a:pt x="4313" y="2327"/>
                </a:lnTo>
                <a:lnTo>
                  <a:pt x="4307" y="2381"/>
                </a:lnTo>
                <a:lnTo>
                  <a:pt x="4302" y="2436"/>
                </a:lnTo>
                <a:lnTo>
                  <a:pt x="4293" y="2489"/>
                </a:lnTo>
                <a:lnTo>
                  <a:pt x="4285" y="2541"/>
                </a:lnTo>
                <a:lnTo>
                  <a:pt x="4274" y="2596"/>
                </a:lnTo>
                <a:lnTo>
                  <a:pt x="4263" y="2647"/>
                </a:lnTo>
                <a:lnTo>
                  <a:pt x="4251" y="2700"/>
                </a:lnTo>
                <a:lnTo>
                  <a:pt x="4236" y="2751"/>
                </a:lnTo>
                <a:lnTo>
                  <a:pt x="4222" y="2802"/>
                </a:lnTo>
                <a:lnTo>
                  <a:pt x="4205" y="2853"/>
                </a:lnTo>
                <a:lnTo>
                  <a:pt x="4187" y="2902"/>
                </a:lnTo>
                <a:lnTo>
                  <a:pt x="4169" y="2951"/>
                </a:lnTo>
                <a:lnTo>
                  <a:pt x="4149" y="3000"/>
                </a:lnTo>
                <a:lnTo>
                  <a:pt x="4127" y="3049"/>
                </a:lnTo>
                <a:lnTo>
                  <a:pt x="4105" y="3097"/>
                </a:lnTo>
                <a:lnTo>
                  <a:pt x="4081" y="3142"/>
                </a:lnTo>
                <a:lnTo>
                  <a:pt x="4058" y="3189"/>
                </a:lnTo>
                <a:lnTo>
                  <a:pt x="4032" y="3235"/>
                </a:lnTo>
                <a:lnTo>
                  <a:pt x="4005" y="3281"/>
                </a:lnTo>
                <a:lnTo>
                  <a:pt x="3978" y="3324"/>
                </a:lnTo>
                <a:lnTo>
                  <a:pt x="3950" y="3368"/>
                </a:lnTo>
                <a:lnTo>
                  <a:pt x="3919" y="3410"/>
                </a:lnTo>
                <a:lnTo>
                  <a:pt x="3888" y="3452"/>
                </a:lnTo>
                <a:lnTo>
                  <a:pt x="3857" y="3494"/>
                </a:lnTo>
                <a:lnTo>
                  <a:pt x="3825" y="3534"/>
                </a:lnTo>
                <a:lnTo>
                  <a:pt x="3792" y="3574"/>
                </a:lnTo>
                <a:lnTo>
                  <a:pt x="3757" y="3612"/>
                </a:lnTo>
                <a:lnTo>
                  <a:pt x="3723" y="3650"/>
                </a:lnTo>
                <a:lnTo>
                  <a:pt x="3686" y="3686"/>
                </a:lnTo>
                <a:lnTo>
                  <a:pt x="3648" y="3723"/>
                </a:lnTo>
                <a:lnTo>
                  <a:pt x="3612" y="3757"/>
                </a:lnTo>
                <a:lnTo>
                  <a:pt x="3572" y="3792"/>
                </a:lnTo>
                <a:lnTo>
                  <a:pt x="3532" y="3827"/>
                </a:lnTo>
                <a:lnTo>
                  <a:pt x="3492" y="3859"/>
                </a:lnTo>
                <a:lnTo>
                  <a:pt x="3451" y="3890"/>
                </a:lnTo>
                <a:lnTo>
                  <a:pt x="3410" y="3921"/>
                </a:lnTo>
                <a:lnTo>
                  <a:pt x="3366" y="3950"/>
                </a:lnTo>
                <a:lnTo>
                  <a:pt x="3322" y="3980"/>
                </a:lnTo>
                <a:lnTo>
                  <a:pt x="3279" y="4007"/>
                </a:lnTo>
                <a:lnTo>
                  <a:pt x="3233" y="4032"/>
                </a:lnTo>
                <a:lnTo>
                  <a:pt x="3188" y="4058"/>
                </a:lnTo>
                <a:lnTo>
                  <a:pt x="3142" y="4083"/>
                </a:lnTo>
                <a:lnTo>
                  <a:pt x="3095" y="4107"/>
                </a:lnTo>
                <a:lnTo>
                  <a:pt x="3047" y="4129"/>
                </a:lnTo>
                <a:lnTo>
                  <a:pt x="3000" y="4149"/>
                </a:lnTo>
                <a:lnTo>
                  <a:pt x="2951" y="4169"/>
                </a:lnTo>
                <a:lnTo>
                  <a:pt x="2902" y="4189"/>
                </a:lnTo>
                <a:lnTo>
                  <a:pt x="2851" y="4205"/>
                </a:lnTo>
                <a:lnTo>
                  <a:pt x="2802" y="4222"/>
                </a:lnTo>
                <a:lnTo>
                  <a:pt x="2751" y="4238"/>
                </a:lnTo>
                <a:lnTo>
                  <a:pt x="2698" y="4251"/>
                </a:lnTo>
                <a:lnTo>
                  <a:pt x="2647" y="4264"/>
                </a:lnTo>
                <a:lnTo>
                  <a:pt x="2594" y="4276"/>
                </a:lnTo>
                <a:lnTo>
                  <a:pt x="2541" y="4285"/>
                </a:lnTo>
                <a:lnTo>
                  <a:pt x="2488" y="4295"/>
                </a:lnTo>
                <a:lnTo>
                  <a:pt x="2434" y="4302"/>
                </a:lnTo>
                <a:lnTo>
                  <a:pt x="2379" y="4307"/>
                </a:lnTo>
                <a:lnTo>
                  <a:pt x="2325" y="4313"/>
                </a:lnTo>
                <a:lnTo>
                  <a:pt x="2270" y="4316"/>
                </a:lnTo>
                <a:lnTo>
                  <a:pt x="2215" y="4318"/>
                </a:lnTo>
                <a:lnTo>
                  <a:pt x="2159" y="4320"/>
                </a:lnTo>
                <a:lnTo>
                  <a:pt x="2103" y="4318"/>
                </a:lnTo>
                <a:lnTo>
                  <a:pt x="2048" y="4316"/>
                </a:lnTo>
                <a:lnTo>
                  <a:pt x="1993" y="4313"/>
                </a:lnTo>
                <a:lnTo>
                  <a:pt x="1939" y="4307"/>
                </a:lnTo>
                <a:lnTo>
                  <a:pt x="1884" y="4302"/>
                </a:lnTo>
                <a:lnTo>
                  <a:pt x="1830" y="4295"/>
                </a:lnTo>
                <a:lnTo>
                  <a:pt x="1777" y="4285"/>
                </a:lnTo>
                <a:lnTo>
                  <a:pt x="1724" y="4276"/>
                </a:lnTo>
                <a:lnTo>
                  <a:pt x="1671" y="4264"/>
                </a:lnTo>
                <a:lnTo>
                  <a:pt x="1620" y="4251"/>
                </a:lnTo>
                <a:lnTo>
                  <a:pt x="1567" y="4238"/>
                </a:lnTo>
                <a:lnTo>
                  <a:pt x="1516" y="4222"/>
                </a:lnTo>
                <a:lnTo>
                  <a:pt x="1467" y="4205"/>
                </a:lnTo>
                <a:lnTo>
                  <a:pt x="1416" y="4189"/>
                </a:lnTo>
                <a:lnTo>
                  <a:pt x="1367" y="4169"/>
                </a:lnTo>
                <a:lnTo>
                  <a:pt x="1318" y="4149"/>
                </a:lnTo>
                <a:lnTo>
                  <a:pt x="1271" y="4129"/>
                </a:lnTo>
                <a:lnTo>
                  <a:pt x="1223" y="4107"/>
                </a:lnTo>
                <a:lnTo>
                  <a:pt x="1176" y="4083"/>
                </a:lnTo>
                <a:lnTo>
                  <a:pt x="1130" y="4058"/>
                </a:lnTo>
                <a:lnTo>
                  <a:pt x="1085" y="4032"/>
                </a:lnTo>
                <a:lnTo>
                  <a:pt x="1039" y="4007"/>
                </a:lnTo>
                <a:lnTo>
                  <a:pt x="996" y="3980"/>
                </a:lnTo>
                <a:lnTo>
                  <a:pt x="952" y="3950"/>
                </a:lnTo>
                <a:lnTo>
                  <a:pt x="908" y="3921"/>
                </a:lnTo>
                <a:lnTo>
                  <a:pt x="867" y="3890"/>
                </a:lnTo>
                <a:lnTo>
                  <a:pt x="826" y="3859"/>
                </a:lnTo>
                <a:lnTo>
                  <a:pt x="786" y="3827"/>
                </a:lnTo>
                <a:lnTo>
                  <a:pt x="746" y="3792"/>
                </a:lnTo>
                <a:lnTo>
                  <a:pt x="708" y="3757"/>
                </a:lnTo>
                <a:lnTo>
                  <a:pt x="670" y="3723"/>
                </a:lnTo>
                <a:lnTo>
                  <a:pt x="632" y="3686"/>
                </a:lnTo>
                <a:lnTo>
                  <a:pt x="595" y="3650"/>
                </a:lnTo>
                <a:lnTo>
                  <a:pt x="561" y="3612"/>
                </a:lnTo>
                <a:lnTo>
                  <a:pt x="526" y="3574"/>
                </a:lnTo>
                <a:lnTo>
                  <a:pt x="493" y="3534"/>
                </a:lnTo>
                <a:lnTo>
                  <a:pt x="461" y="3494"/>
                </a:lnTo>
                <a:lnTo>
                  <a:pt x="430" y="3452"/>
                </a:lnTo>
                <a:lnTo>
                  <a:pt x="399" y="3410"/>
                </a:lnTo>
                <a:lnTo>
                  <a:pt x="368" y="3368"/>
                </a:lnTo>
                <a:lnTo>
                  <a:pt x="340" y="3324"/>
                </a:lnTo>
                <a:lnTo>
                  <a:pt x="313" y="3281"/>
                </a:lnTo>
                <a:lnTo>
                  <a:pt x="286" y="3235"/>
                </a:lnTo>
                <a:lnTo>
                  <a:pt x="260" y="3189"/>
                </a:lnTo>
                <a:lnTo>
                  <a:pt x="237" y="3142"/>
                </a:lnTo>
                <a:lnTo>
                  <a:pt x="213" y="3097"/>
                </a:lnTo>
                <a:lnTo>
                  <a:pt x="191" y="3049"/>
                </a:lnTo>
                <a:lnTo>
                  <a:pt x="169" y="3000"/>
                </a:lnTo>
                <a:lnTo>
                  <a:pt x="149" y="2951"/>
                </a:lnTo>
                <a:lnTo>
                  <a:pt x="131" y="2902"/>
                </a:lnTo>
                <a:lnTo>
                  <a:pt x="113" y="2853"/>
                </a:lnTo>
                <a:lnTo>
                  <a:pt x="96" y="2802"/>
                </a:lnTo>
                <a:lnTo>
                  <a:pt x="82" y="2751"/>
                </a:lnTo>
                <a:lnTo>
                  <a:pt x="67" y="2700"/>
                </a:lnTo>
                <a:lnTo>
                  <a:pt x="55" y="2647"/>
                </a:lnTo>
                <a:lnTo>
                  <a:pt x="44" y="2596"/>
                </a:lnTo>
                <a:lnTo>
                  <a:pt x="33" y="2541"/>
                </a:lnTo>
                <a:lnTo>
                  <a:pt x="25" y="2489"/>
                </a:lnTo>
                <a:lnTo>
                  <a:pt x="16" y="2436"/>
                </a:lnTo>
                <a:lnTo>
                  <a:pt x="11" y="2381"/>
                </a:lnTo>
                <a:lnTo>
                  <a:pt x="5" y="2327"/>
                </a:lnTo>
                <a:lnTo>
                  <a:pt x="2" y="2272"/>
                </a:lnTo>
                <a:lnTo>
                  <a:pt x="0" y="2216"/>
                </a:lnTo>
                <a:lnTo>
                  <a:pt x="0" y="2161"/>
                </a:lnTo>
                <a:lnTo>
                  <a:pt x="0" y="2104"/>
                </a:lnTo>
                <a:lnTo>
                  <a:pt x="2" y="2048"/>
                </a:lnTo>
                <a:lnTo>
                  <a:pt x="5" y="1993"/>
                </a:lnTo>
                <a:lnTo>
                  <a:pt x="11" y="1939"/>
                </a:lnTo>
                <a:lnTo>
                  <a:pt x="16" y="1884"/>
                </a:lnTo>
                <a:lnTo>
                  <a:pt x="25" y="1831"/>
                </a:lnTo>
                <a:lnTo>
                  <a:pt x="33" y="1779"/>
                </a:lnTo>
                <a:lnTo>
                  <a:pt x="44" y="1724"/>
                </a:lnTo>
                <a:lnTo>
                  <a:pt x="55" y="1673"/>
                </a:lnTo>
                <a:lnTo>
                  <a:pt x="67" y="1620"/>
                </a:lnTo>
                <a:lnTo>
                  <a:pt x="82" y="1569"/>
                </a:lnTo>
                <a:lnTo>
                  <a:pt x="96" y="1518"/>
                </a:lnTo>
                <a:lnTo>
                  <a:pt x="113" y="1467"/>
                </a:lnTo>
                <a:lnTo>
                  <a:pt x="131" y="1418"/>
                </a:lnTo>
                <a:lnTo>
                  <a:pt x="149" y="1369"/>
                </a:lnTo>
                <a:lnTo>
                  <a:pt x="169" y="1320"/>
                </a:lnTo>
                <a:lnTo>
                  <a:pt x="191" y="1271"/>
                </a:lnTo>
                <a:lnTo>
                  <a:pt x="213" y="1223"/>
                </a:lnTo>
                <a:lnTo>
                  <a:pt x="237" y="1178"/>
                </a:lnTo>
                <a:lnTo>
                  <a:pt x="260" y="1131"/>
                </a:lnTo>
                <a:lnTo>
                  <a:pt x="286" y="1085"/>
                </a:lnTo>
                <a:lnTo>
                  <a:pt x="313" y="1041"/>
                </a:lnTo>
                <a:lnTo>
                  <a:pt x="340" y="996"/>
                </a:lnTo>
                <a:lnTo>
                  <a:pt x="368" y="952"/>
                </a:lnTo>
                <a:lnTo>
                  <a:pt x="399" y="910"/>
                </a:lnTo>
                <a:lnTo>
                  <a:pt x="430" y="868"/>
                </a:lnTo>
                <a:lnTo>
                  <a:pt x="461" y="826"/>
                </a:lnTo>
                <a:lnTo>
                  <a:pt x="493" y="786"/>
                </a:lnTo>
                <a:lnTo>
                  <a:pt x="526" y="746"/>
                </a:lnTo>
                <a:lnTo>
                  <a:pt x="561" y="708"/>
                </a:lnTo>
                <a:lnTo>
                  <a:pt x="595" y="670"/>
                </a:lnTo>
                <a:lnTo>
                  <a:pt x="632" y="634"/>
                </a:lnTo>
                <a:lnTo>
                  <a:pt x="670" y="597"/>
                </a:lnTo>
                <a:lnTo>
                  <a:pt x="708" y="563"/>
                </a:lnTo>
                <a:lnTo>
                  <a:pt x="746" y="528"/>
                </a:lnTo>
                <a:lnTo>
                  <a:pt x="786" y="493"/>
                </a:lnTo>
                <a:lnTo>
                  <a:pt x="826" y="461"/>
                </a:lnTo>
                <a:lnTo>
                  <a:pt x="867" y="430"/>
                </a:lnTo>
                <a:lnTo>
                  <a:pt x="908" y="399"/>
                </a:lnTo>
                <a:lnTo>
                  <a:pt x="952" y="370"/>
                </a:lnTo>
                <a:lnTo>
                  <a:pt x="996" y="340"/>
                </a:lnTo>
                <a:lnTo>
                  <a:pt x="1039" y="313"/>
                </a:lnTo>
                <a:lnTo>
                  <a:pt x="1085" y="288"/>
                </a:lnTo>
                <a:lnTo>
                  <a:pt x="1130" y="262"/>
                </a:lnTo>
                <a:lnTo>
                  <a:pt x="1176" y="237"/>
                </a:lnTo>
                <a:lnTo>
                  <a:pt x="1223" y="213"/>
                </a:lnTo>
                <a:lnTo>
                  <a:pt x="1271" y="191"/>
                </a:lnTo>
                <a:lnTo>
                  <a:pt x="1318" y="171"/>
                </a:lnTo>
                <a:lnTo>
                  <a:pt x="1367" y="151"/>
                </a:lnTo>
                <a:lnTo>
                  <a:pt x="1416" y="131"/>
                </a:lnTo>
                <a:lnTo>
                  <a:pt x="1467" y="115"/>
                </a:lnTo>
                <a:lnTo>
                  <a:pt x="1516" y="98"/>
                </a:lnTo>
                <a:lnTo>
                  <a:pt x="1567" y="82"/>
                </a:lnTo>
                <a:lnTo>
                  <a:pt x="1620" y="69"/>
                </a:lnTo>
                <a:lnTo>
                  <a:pt x="1671" y="56"/>
                </a:lnTo>
                <a:lnTo>
                  <a:pt x="1724" y="46"/>
                </a:lnTo>
                <a:lnTo>
                  <a:pt x="1777" y="35"/>
                </a:lnTo>
                <a:lnTo>
                  <a:pt x="1830" y="25"/>
                </a:lnTo>
                <a:lnTo>
                  <a:pt x="1884" y="18"/>
                </a:lnTo>
                <a:lnTo>
                  <a:pt x="1939" y="13"/>
                </a:lnTo>
                <a:lnTo>
                  <a:pt x="1993" y="7"/>
                </a:lnTo>
                <a:lnTo>
                  <a:pt x="2048" y="4"/>
                </a:lnTo>
                <a:lnTo>
                  <a:pt x="2103" y="2"/>
                </a:lnTo>
                <a:lnTo>
                  <a:pt x="2159" y="0"/>
                </a:lnTo>
                <a:close/>
                <a:moveTo>
                  <a:pt x="2847" y="2150"/>
                </a:moveTo>
                <a:lnTo>
                  <a:pt x="2847" y="2150"/>
                </a:lnTo>
                <a:lnTo>
                  <a:pt x="2847" y="2114"/>
                </a:lnTo>
                <a:lnTo>
                  <a:pt x="2843" y="2079"/>
                </a:lnTo>
                <a:lnTo>
                  <a:pt x="2840" y="2044"/>
                </a:lnTo>
                <a:lnTo>
                  <a:pt x="2834" y="2010"/>
                </a:lnTo>
                <a:lnTo>
                  <a:pt x="2825" y="1977"/>
                </a:lnTo>
                <a:lnTo>
                  <a:pt x="2816" y="1944"/>
                </a:lnTo>
                <a:lnTo>
                  <a:pt x="2805" y="1912"/>
                </a:lnTo>
                <a:lnTo>
                  <a:pt x="2794" y="1881"/>
                </a:lnTo>
                <a:lnTo>
                  <a:pt x="2780" y="1850"/>
                </a:lnTo>
                <a:lnTo>
                  <a:pt x="2765" y="1820"/>
                </a:lnTo>
                <a:lnTo>
                  <a:pt x="2749" y="1791"/>
                </a:lnTo>
                <a:lnTo>
                  <a:pt x="2731" y="1764"/>
                </a:lnTo>
                <a:lnTo>
                  <a:pt x="2711" y="1737"/>
                </a:lnTo>
                <a:lnTo>
                  <a:pt x="2691" y="1711"/>
                </a:lnTo>
                <a:lnTo>
                  <a:pt x="2669" y="1686"/>
                </a:lnTo>
                <a:lnTo>
                  <a:pt x="2645" y="1662"/>
                </a:lnTo>
                <a:lnTo>
                  <a:pt x="2621" y="1638"/>
                </a:lnTo>
                <a:lnTo>
                  <a:pt x="2598" y="1617"/>
                </a:lnTo>
                <a:lnTo>
                  <a:pt x="2570" y="1597"/>
                </a:lnTo>
                <a:lnTo>
                  <a:pt x="2543" y="1578"/>
                </a:lnTo>
                <a:lnTo>
                  <a:pt x="2516" y="1560"/>
                </a:lnTo>
                <a:lnTo>
                  <a:pt x="2487" y="1544"/>
                </a:lnTo>
                <a:lnTo>
                  <a:pt x="2458" y="1527"/>
                </a:lnTo>
                <a:lnTo>
                  <a:pt x="2427" y="1515"/>
                </a:lnTo>
                <a:lnTo>
                  <a:pt x="2396" y="1502"/>
                </a:lnTo>
                <a:lnTo>
                  <a:pt x="2363" y="1491"/>
                </a:lnTo>
                <a:lnTo>
                  <a:pt x="2330" y="1482"/>
                </a:lnTo>
                <a:lnTo>
                  <a:pt x="2297" y="1475"/>
                </a:lnTo>
                <a:lnTo>
                  <a:pt x="2263" y="1467"/>
                </a:lnTo>
                <a:lnTo>
                  <a:pt x="2228" y="1464"/>
                </a:lnTo>
                <a:lnTo>
                  <a:pt x="2194" y="1460"/>
                </a:lnTo>
                <a:lnTo>
                  <a:pt x="2159" y="1460"/>
                </a:lnTo>
                <a:lnTo>
                  <a:pt x="2123" y="1460"/>
                </a:lnTo>
                <a:lnTo>
                  <a:pt x="2088" y="1464"/>
                </a:lnTo>
                <a:lnTo>
                  <a:pt x="2053" y="1467"/>
                </a:lnTo>
                <a:lnTo>
                  <a:pt x="2019" y="1475"/>
                </a:lnTo>
                <a:lnTo>
                  <a:pt x="1986" y="1482"/>
                </a:lnTo>
                <a:lnTo>
                  <a:pt x="1953" y="1491"/>
                </a:lnTo>
                <a:lnTo>
                  <a:pt x="1922" y="1502"/>
                </a:lnTo>
                <a:lnTo>
                  <a:pt x="1890" y="1515"/>
                </a:lnTo>
                <a:lnTo>
                  <a:pt x="1860" y="1527"/>
                </a:lnTo>
                <a:lnTo>
                  <a:pt x="1830" y="1544"/>
                </a:lnTo>
                <a:lnTo>
                  <a:pt x="1800" y="1560"/>
                </a:lnTo>
                <a:lnTo>
                  <a:pt x="1773" y="1578"/>
                </a:lnTo>
                <a:lnTo>
                  <a:pt x="1746" y="1597"/>
                </a:lnTo>
                <a:lnTo>
                  <a:pt x="1720" y="1617"/>
                </a:lnTo>
                <a:lnTo>
                  <a:pt x="1695" y="1638"/>
                </a:lnTo>
                <a:lnTo>
                  <a:pt x="1671" y="1662"/>
                </a:lnTo>
                <a:lnTo>
                  <a:pt x="1649" y="1686"/>
                </a:lnTo>
                <a:lnTo>
                  <a:pt x="1627" y="1711"/>
                </a:lnTo>
                <a:lnTo>
                  <a:pt x="1606" y="1737"/>
                </a:lnTo>
                <a:lnTo>
                  <a:pt x="1587" y="1764"/>
                </a:lnTo>
                <a:lnTo>
                  <a:pt x="1569" y="1791"/>
                </a:lnTo>
                <a:lnTo>
                  <a:pt x="1553" y="1820"/>
                </a:lnTo>
                <a:lnTo>
                  <a:pt x="1538" y="1850"/>
                </a:lnTo>
                <a:lnTo>
                  <a:pt x="1524" y="1881"/>
                </a:lnTo>
                <a:lnTo>
                  <a:pt x="1511" y="1912"/>
                </a:lnTo>
                <a:lnTo>
                  <a:pt x="1500" y="1944"/>
                </a:lnTo>
                <a:lnTo>
                  <a:pt x="1491" y="1977"/>
                </a:lnTo>
                <a:lnTo>
                  <a:pt x="1484" y="2010"/>
                </a:lnTo>
                <a:lnTo>
                  <a:pt x="1478" y="2044"/>
                </a:lnTo>
                <a:lnTo>
                  <a:pt x="1473" y="2079"/>
                </a:lnTo>
                <a:lnTo>
                  <a:pt x="1471" y="2114"/>
                </a:lnTo>
                <a:lnTo>
                  <a:pt x="1469" y="2150"/>
                </a:lnTo>
                <a:lnTo>
                  <a:pt x="1471" y="2185"/>
                </a:lnTo>
                <a:lnTo>
                  <a:pt x="1473" y="2219"/>
                </a:lnTo>
                <a:lnTo>
                  <a:pt x="1478" y="2254"/>
                </a:lnTo>
                <a:lnTo>
                  <a:pt x="1484" y="2288"/>
                </a:lnTo>
                <a:lnTo>
                  <a:pt x="1491" y="2321"/>
                </a:lnTo>
                <a:lnTo>
                  <a:pt x="1500" y="2354"/>
                </a:lnTo>
                <a:lnTo>
                  <a:pt x="1511" y="2387"/>
                </a:lnTo>
                <a:lnTo>
                  <a:pt x="1524" y="2418"/>
                </a:lnTo>
                <a:lnTo>
                  <a:pt x="1538" y="2449"/>
                </a:lnTo>
                <a:lnTo>
                  <a:pt x="1553" y="2478"/>
                </a:lnTo>
                <a:lnTo>
                  <a:pt x="1569" y="2507"/>
                </a:lnTo>
                <a:lnTo>
                  <a:pt x="1587" y="2534"/>
                </a:lnTo>
                <a:lnTo>
                  <a:pt x="1606" y="2561"/>
                </a:lnTo>
                <a:lnTo>
                  <a:pt x="1627" y="2587"/>
                </a:lnTo>
                <a:lnTo>
                  <a:pt x="1649" y="2612"/>
                </a:lnTo>
                <a:lnTo>
                  <a:pt x="1671" y="2636"/>
                </a:lnTo>
                <a:lnTo>
                  <a:pt x="1695" y="2660"/>
                </a:lnTo>
                <a:lnTo>
                  <a:pt x="1720" y="2682"/>
                </a:lnTo>
                <a:lnTo>
                  <a:pt x="1746" y="2702"/>
                </a:lnTo>
                <a:lnTo>
                  <a:pt x="1773" y="2720"/>
                </a:lnTo>
                <a:lnTo>
                  <a:pt x="1800" y="2738"/>
                </a:lnTo>
                <a:lnTo>
                  <a:pt x="1830" y="2754"/>
                </a:lnTo>
                <a:lnTo>
                  <a:pt x="1860" y="2771"/>
                </a:lnTo>
                <a:lnTo>
                  <a:pt x="1890" y="2784"/>
                </a:lnTo>
                <a:lnTo>
                  <a:pt x="1922" y="2796"/>
                </a:lnTo>
                <a:lnTo>
                  <a:pt x="1953" y="2807"/>
                </a:lnTo>
                <a:lnTo>
                  <a:pt x="1986" y="2816"/>
                </a:lnTo>
                <a:lnTo>
                  <a:pt x="2019" y="2824"/>
                </a:lnTo>
                <a:lnTo>
                  <a:pt x="2053" y="2831"/>
                </a:lnTo>
                <a:lnTo>
                  <a:pt x="2088" y="2834"/>
                </a:lnTo>
                <a:lnTo>
                  <a:pt x="2123" y="2838"/>
                </a:lnTo>
                <a:lnTo>
                  <a:pt x="2159" y="2838"/>
                </a:lnTo>
                <a:lnTo>
                  <a:pt x="2194" y="2838"/>
                </a:lnTo>
                <a:lnTo>
                  <a:pt x="2228" y="2834"/>
                </a:lnTo>
                <a:lnTo>
                  <a:pt x="2263" y="2831"/>
                </a:lnTo>
                <a:lnTo>
                  <a:pt x="2297" y="2824"/>
                </a:lnTo>
                <a:lnTo>
                  <a:pt x="2330" y="2816"/>
                </a:lnTo>
                <a:lnTo>
                  <a:pt x="2363" y="2807"/>
                </a:lnTo>
                <a:lnTo>
                  <a:pt x="2396" y="2796"/>
                </a:lnTo>
                <a:lnTo>
                  <a:pt x="2427" y="2784"/>
                </a:lnTo>
                <a:lnTo>
                  <a:pt x="2458" y="2771"/>
                </a:lnTo>
                <a:lnTo>
                  <a:pt x="2487" y="2754"/>
                </a:lnTo>
                <a:lnTo>
                  <a:pt x="2516" y="2738"/>
                </a:lnTo>
                <a:lnTo>
                  <a:pt x="2543" y="2720"/>
                </a:lnTo>
                <a:lnTo>
                  <a:pt x="2570" y="2702"/>
                </a:lnTo>
                <a:lnTo>
                  <a:pt x="2598" y="2682"/>
                </a:lnTo>
                <a:lnTo>
                  <a:pt x="2621" y="2660"/>
                </a:lnTo>
                <a:lnTo>
                  <a:pt x="2645" y="2636"/>
                </a:lnTo>
                <a:lnTo>
                  <a:pt x="2669" y="2612"/>
                </a:lnTo>
                <a:lnTo>
                  <a:pt x="2691" y="2587"/>
                </a:lnTo>
                <a:lnTo>
                  <a:pt x="2711" y="2561"/>
                </a:lnTo>
                <a:lnTo>
                  <a:pt x="2731" y="2534"/>
                </a:lnTo>
                <a:lnTo>
                  <a:pt x="2749" y="2507"/>
                </a:lnTo>
                <a:lnTo>
                  <a:pt x="2765" y="2478"/>
                </a:lnTo>
                <a:lnTo>
                  <a:pt x="2780" y="2449"/>
                </a:lnTo>
                <a:lnTo>
                  <a:pt x="2794" y="2418"/>
                </a:lnTo>
                <a:lnTo>
                  <a:pt x="2805" y="2387"/>
                </a:lnTo>
                <a:lnTo>
                  <a:pt x="2816" y="2354"/>
                </a:lnTo>
                <a:lnTo>
                  <a:pt x="2825" y="2321"/>
                </a:lnTo>
                <a:lnTo>
                  <a:pt x="2834" y="2288"/>
                </a:lnTo>
                <a:lnTo>
                  <a:pt x="2840" y="2254"/>
                </a:lnTo>
                <a:lnTo>
                  <a:pt x="2843" y="2219"/>
                </a:lnTo>
                <a:lnTo>
                  <a:pt x="2847" y="2185"/>
                </a:lnTo>
                <a:lnTo>
                  <a:pt x="2847" y="2150"/>
                </a:ln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829465">
            <a:off x="2912838" y="1737498"/>
            <a:ext cx="3588955" cy="3237053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+mn-lt"/>
                <a:cs typeface="+mn-cs"/>
              </a:rPr>
              <a:t>Your Message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868488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450"/>
            <a:ext cx="6697663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>
            <a:spLocks noEditPoints="1"/>
          </p:cNvSpPr>
          <p:nvPr/>
        </p:nvSpPr>
        <p:spPr bwMode="auto">
          <a:xfrm>
            <a:off x="1278000" y="136800"/>
            <a:ext cx="6516000" cy="6516000"/>
          </a:xfrm>
          <a:custGeom>
            <a:avLst/>
            <a:gdLst>
              <a:gd name="T0" fmla="*/ 2434 w 4318"/>
              <a:gd name="T1" fmla="*/ 18 h 4320"/>
              <a:gd name="T2" fmla="*/ 2802 w 4318"/>
              <a:gd name="T3" fmla="*/ 98 h 4320"/>
              <a:gd name="T4" fmla="*/ 3142 w 4318"/>
              <a:gd name="T5" fmla="*/ 237 h 4320"/>
              <a:gd name="T6" fmla="*/ 3451 w 4318"/>
              <a:gd name="T7" fmla="*/ 430 h 4320"/>
              <a:gd name="T8" fmla="*/ 3723 w 4318"/>
              <a:gd name="T9" fmla="*/ 670 h 4320"/>
              <a:gd name="T10" fmla="*/ 3950 w 4318"/>
              <a:gd name="T11" fmla="*/ 952 h 4320"/>
              <a:gd name="T12" fmla="*/ 4127 w 4318"/>
              <a:gd name="T13" fmla="*/ 1271 h 4320"/>
              <a:gd name="T14" fmla="*/ 4251 w 4318"/>
              <a:gd name="T15" fmla="*/ 1620 h 4320"/>
              <a:gd name="T16" fmla="*/ 4313 w 4318"/>
              <a:gd name="T17" fmla="*/ 1993 h 4320"/>
              <a:gd name="T18" fmla="*/ 4313 w 4318"/>
              <a:gd name="T19" fmla="*/ 2327 h 4320"/>
              <a:gd name="T20" fmla="*/ 4251 w 4318"/>
              <a:gd name="T21" fmla="*/ 2700 h 4320"/>
              <a:gd name="T22" fmla="*/ 4127 w 4318"/>
              <a:gd name="T23" fmla="*/ 3049 h 4320"/>
              <a:gd name="T24" fmla="*/ 3950 w 4318"/>
              <a:gd name="T25" fmla="*/ 3368 h 4320"/>
              <a:gd name="T26" fmla="*/ 3723 w 4318"/>
              <a:gd name="T27" fmla="*/ 3650 h 4320"/>
              <a:gd name="T28" fmla="*/ 3451 w 4318"/>
              <a:gd name="T29" fmla="*/ 3890 h 4320"/>
              <a:gd name="T30" fmla="*/ 3142 w 4318"/>
              <a:gd name="T31" fmla="*/ 4083 h 4320"/>
              <a:gd name="T32" fmla="*/ 2802 w 4318"/>
              <a:gd name="T33" fmla="*/ 4222 h 4320"/>
              <a:gd name="T34" fmla="*/ 2434 w 4318"/>
              <a:gd name="T35" fmla="*/ 4302 h 4320"/>
              <a:gd name="T36" fmla="*/ 2103 w 4318"/>
              <a:gd name="T37" fmla="*/ 4318 h 4320"/>
              <a:gd name="T38" fmla="*/ 1724 w 4318"/>
              <a:gd name="T39" fmla="*/ 4276 h 4320"/>
              <a:gd name="T40" fmla="*/ 1367 w 4318"/>
              <a:gd name="T41" fmla="*/ 4169 h 4320"/>
              <a:gd name="T42" fmla="*/ 1039 w 4318"/>
              <a:gd name="T43" fmla="*/ 4007 h 4320"/>
              <a:gd name="T44" fmla="*/ 746 w 4318"/>
              <a:gd name="T45" fmla="*/ 3792 h 4320"/>
              <a:gd name="T46" fmla="*/ 493 w 4318"/>
              <a:gd name="T47" fmla="*/ 3534 h 4320"/>
              <a:gd name="T48" fmla="*/ 286 w 4318"/>
              <a:gd name="T49" fmla="*/ 3235 h 4320"/>
              <a:gd name="T50" fmla="*/ 131 w 4318"/>
              <a:gd name="T51" fmla="*/ 2902 h 4320"/>
              <a:gd name="T52" fmla="*/ 33 w 4318"/>
              <a:gd name="T53" fmla="*/ 2541 h 4320"/>
              <a:gd name="T54" fmla="*/ 0 w 4318"/>
              <a:gd name="T55" fmla="*/ 2161 h 4320"/>
              <a:gd name="T56" fmla="*/ 25 w 4318"/>
              <a:gd name="T57" fmla="*/ 1831 h 4320"/>
              <a:gd name="T58" fmla="*/ 113 w 4318"/>
              <a:gd name="T59" fmla="*/ 1467 h 4320"/>
              <a:gd name="T60" fmla="*/ 260 w 4318"/>
              <a:gd name="T61" fmla="*/ 1131 h 4320"/>
              <a:gd name="T62" fmla="*/ 461 w 4318"/>
              <a:gd name="T63" fmla="*/ 826 h 4320"/>
              <a:gd name="T64" fmla="*/ 708 w 4318"/>
              <a:gd name="T65" fmla="*/ 563 h 4320"/>
              <a:gd name="T66" fmla="*/ 996 w 4318"/>
              <a:gd name="T67" fmla="*/ 340 h 4320"/>
              <a:gd name="T68" fmla="*/ 1318 w 4318"/>
              <a:gd name="T69" fmla="*/ 171 h 4320"/>
              <a:gd name="T70" fmla="*/ 1671 w 4318"/>
              <a:gd name="T71" fmla="*/ 56 h 4320"/>
              <a:gd name="T72" fmla="*/ 2048 w 4318"/>
              <a:gd name="T73" fmla="*/ 4 h 4320"/>
              <a:gd name="T74" fmla="*/ 2843 w 4318"/>
              <a:gd name="T75" fmla="*/ 2079 h 4320"/>
              <a:gd name="T76" fmla="*/ 2780 w 4318"/>
              <a:gd name="T77" fmla="*/ 1850 h 4320"/>
              <a:gd name="T78" fmla="*/ 2645 w 4318"/>
              <a:gd name="T79" fmla="*/ 1662 h 4320"/>
              <a:gd name="T80" fmla="*/ 2458 w 4318"/>
              <a:gd name="T81" fmla="*/ 1527 h 4320"/>
              <a:gd name="T82" fmla="*/ 2228 w 4318"/>
              <a:gd name="T83" fmla="*/ 1464 h 4320"/>
              <a:gd name="T84" fmla="*/ 2019 w 4318"/>
              <a:gd name="T85" fmla="*/ 1475 h 4320"/>
              <a:gd name="T86" fmla="*/ 1800 w 4318"/>
              <a:gd name="T87" fmla="*/ 1560 h 4320"/>
              <a:gd name="T88" fmla="*/ 1627 w 4318"/>
              <a:gd name="T89" fmla="*/ 1711 h 4320"/>
              <a:gd name="T90" fmla="*/ 1511 w 4318"/>
              <a:gd name="T91" fmla="*/ 1912 h 4320"/>
              <a:gd name="T92" fmla="*/ 1469 w 4318"/>
              <a:gd name="T93" fmla="*/ 2150 h 4320"/>
              <a:gd name="T94" fmla="*/ 1500 w 4318"/>
              <a:gd name="T95" fmla="*/ 2354 h 4320"/>
              <a:gd name="T96" fmla="*/ 1606 w 4318"/>
              <a:gd name="T97" fmla="*/ 2561 h 4320"/>
              <a:gd name="T98" fmla="*/ 1773 w 4318"/>
              <a:gd name="T99" fmla="*/ 2720 h 4320"/>
              <a:gd name="T100" fmla="*/ 1986 w 4318"/>
              <a:gd name="T101" fmla="*/ 2816 h 4320"/>
              <a:gd name="T102" fmla="*/ 2194 w 4318"/>
              <a:gd name="T103" fmla="*/ 2838 h 4320"/>
              <a:gd name="T104" fmla="*/ 2427 w 4318"/>
              <a:gd name="T105" fmla="*/ 2784 h 4320"/>
              <a:gd name="T106" fmla="*/ 2621 w 4318"/>
              <a:gd name="T107" fmla="*/ 2660 h 4320"/>
              <a:gd name="T108" fmla="*/ 2765 w 4318"/>
              <a:gd name="T109" fmla="*/ 2478 h 4320"/>
              <a:gd name="T110" fmla="*/ 2840 w 4318"/>
              <a:gd name="T111" fmla="*/ 2254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18" h="4320">
                <a:moveTo>
                  <a:pt x="2159" y="0"/>
                </a:moveTo>
                <a:lnTo>
                  <a:pt x="2159" y="0"/>
                </a:lnTo>
                <a:lnTo>
                  <a:pt x="2215" y="2"/>
                </a:lnTo>
                <a:lnTo>
                  <a:pt x="2270" y="4"/>
                </a:lnTo>
                <a:lnTo>
                  <a:pt x="2325" y="7"/>
                </a:lnTo>
                <a:lnTo>
                  <a:pt x="2379" y="13"/>
                </a:lnTo>
                <a:lnTo>
                  <a:pt x="2434" y="18"/>
                </a:lnTo>
                <a:lnTo>
                  <a:pt x="2488" y="25"/>
                </a:lnTo>
                <a:lnTo>
                  <a:pt x="2541" y="35"/>
                </a:lnTo>
                <a:lnTo>
                  <a:pt x="2594" y="46"/>
                </a:lnTo>
                <a:lnTo>
                  <a:pt x="2647" y="56"/>
                </a:lnTo>
                <a:lnTo>
                  <a:pt x="2698" y="69"/>
                </a:lnTo>
                <a:lnTo>
                  <a:pt x="2751" y="82"/>
                </a:lnTo>
                <a:lnTo>
                  <a:pt x="2802" y="98"/>
                </a:lnTo>
                <a:lnTo>
                  <a:pt x="2851" y="115"/>
                </a:lnTo>
                <a:lnTo>
                  <a:pt x="2902" y="131"/>
                </a:lnTo>
                <a:lnTo>
                  <a:pt x="2951" y="151"/>
                </a:lnTo>
                <a:lnTo>
                  <a:pt x="3000" y="171"/>
                </a:lnTo>
                <a:lnTo>
                  <a:pt x="3047" y="191"/>
                </a:lnTo>
                <a:lnTo>
                  <a:pt x="3095" y="213"/>
                </a:lnTo>
                <a:lnTo>
                  <a:pt x="3142" y="237"/>
                </a:lnTo>
                <a:lnTo>
                  <a:pt x="3188" y="262"/>
                </a:lnTo>
                <a:lnTo>
                  <a:pt x="3233" y="288"/>
                </a:lnTo>
                <a:lnTo>
                  <a:pt x="3279" y="313"/>
                </a:lnTo>
                <a:lnTo>
                  <a:pt x="3322" y="340"/>
                </a:lnTo>
                <a:lnTo>
                  <a:pt x="3366" y="370"/>
                </a:lnTo>
                <a:lnTo>
                  <a:pt x="3410" y="399"/>
                </a:lnTo>
                <a:lnTo>
                  <a:pt x="3451" y="430"/>
                </a:lnTo>
                <a:lnTo>
                  <a:pt x="3492" y="461"/>
                </a:lnTo>
                <a:lnTo>
                  <a:pt x="3532" y="493"/>
                </a:lnTo>
                <a:lnTo>
                  <a:pt x="3572" y="528"/>
                </a:lnTo>
                <a:lnTo>
                  <a:pt x="3612" y="563"/>
                </a:lnTo>
                <a:lnTo>
                  <a:pt x="3648" y="597"/>
                </a:lnTo>
                <a:lnTo>
                  <a:pt x="3686" y="634"/>
                </a:lnTo>
                <a:lnTo>
                  <a:pt x="3723" y="670"/>
                </a:lnTo>
                <a:lnTo>
                  <a:pt x="3757" y="708"/>
                </a:lnTo>
                <a:lnTo>
                  <a:pt x="3792" y="746"/>
                </a:lnTo>
                <a:lnTo>
                  <a:pt x="3825" y="786"/>
                </a:lnTo>
                <a:lnTo>
                  <a:pt x="3857" y="826"/>
                </a:lnTo>
                <a:lnTo>
                  <a:pt x="3888" y="868"/>
                </a:lnTo>
                <a:lnTo>
                  <a:pt x="3919" y="910"/>
                </a:lnTo>
                <a:lnTo>
                  <a:pt x="3950" y="952"/>
                </a:lnTo>
                <a:lnTo>
                  <a:pt x="3978" y="996"/>
                </a:lnTo>
                <a:lnTo>
                  <a:pt x="4005" y="1041"/>
                </a:lnTo>
                <a:lnTo>
                  <a:pt x="4032" y="1085"/>
                </a:lnTo>
                <a:lnTo>
                  <a:pt x="4058" y="1131"/>
                </a:lnTo>
                <a:lnTo>
                  <a:pt x="4081" y="1178"/>
                </a:lnTo>
                <a:lnTo>
                  <a:pt x="4105" y="1223"/>
                </a:lnTo>
                <a:lnTo>
                  <a:pt x="4127" y="1271"/>
                </a:lnTo>
                <a:lnTo>
                  <a:pt x="4149" y="1320"/>
                </a:lnTo>
                <a:lnTo>
                  <a:pt x="4169" y="1369"/>
                </a:lnTo>
                <a:lnTo>
                  <a:pt x="4187" y="1418"/>
                </a:lnTo>
                <a:lnTo>
                  <a:pt x="4205" y="1467"/>
                </a:lnTo>
                <a:lnTo>
                  <a:pt x="4222" y="1518"/>
                </a:lnTo>
                <a:lnTo>
                  <a:pt x="4236" y="1569"/>
                </a:lnTo>
                <a:lnTo>
                  <a:pt x="4251" y="1620"/>
                </a:lnTo>
                <a:lnTo>
                  <a:pt x="4263" y="1673"/>
                </a:lnTo>
                <a:lnTo>
                  <a:pt x="4274" y="1724"/>
                </a:lnTo>
                <a:lnTo>
                  <a:pt x="4285" y="1779"/>
                </a:lnTo>
                <a:lnTo>
                  <a:pt x="4293" y="1831"/>
                </a:lnTo>
                <a:lnTo>
                  <a:pt x="4302" y="1884"/>
                </a:lnTo>
                <a:lnTo>
                  <a:pt x="4307" y="1939"/>
                </a:lnTo>
                <a:lnTo>
                  <a:pt x="4313" y="1993"/>
                </a:lnTo>
                <a:lnTo>
                  <a:pt x="4316" y="2048"/>
                </a:lnTo>
                <a:lnTo>
                  <a:pt x="4318" y="2104"/>
                </a:lnTo>
                <a:lnTo>
                  <a:pt x="4318" y="2161"/>
                </a:lnTo>
                <a:lnTo>
                  <a:pt x="4318" y="2161"/>
                </a:lnTo>
                <a:lnTo>
                  <a:pt x="4318" y="2216"/>
                </a:lnTo>
                <a:lnTo>
                  <a:pt x="4316" y="2272"/>
                </a:lnTo>
                <a:lnTo>
                  <a:pt x="4313" y="2327"/>
                </a:lnTo>
                <a:lnTo>
                  <a:pt x="4307" y="2381"/>
                </a:lnTo>
                <a:lnTo>
                  <a:pt x="4302" y="2436"/>
                </a:lnTo>
                <a:lnTo>
                  <a:pt x="4293" y="2489"/>
                </a:lnTo>
                <a:lnTo>
                  <a:pt x="4285" y="2541"/>
                </a:lnTo>
                <a:lnTo>
                  <a:pt x="4274" y="2596"/>
                </a:lnTo>
                <a:lnTo>
                  <a:pt x="4263" y="2647"/>
                </a:lnTo>
                <a:lnTo>
                  <a:pt x="4251" y="2700"/>
                </a:lnTo>
                <a:lnTo>
                  <a:pt x="4236" y="2751"/>
                </a:lnTo>
                <a:lnTo>
                  <a:pt x="4222" y="2802"/>
                </a:lnTo>
                <a:lnTo>
                  <a:pt x="4205" y="2853"/>
                </a:lnTo>
                <a:lnTo>
                  <a:pt x="4187" y="2902"/>
                </a:lnTo>
                <a:lnTo>
                  <a:pt x="4169" y="2951"/>
                </a:lnTo>
                <a:lnTo>
                  <a:pt x="4149" y="3000"/>
                </a:lnTo>
                <a:lnTo>
                  <a:pt x="4127" y="3049"/>
                </a:lnTo>
                <a:lnTo>
                  <a:pt x="4105" y="3097"/>
                </a:lnTo>
                <a:lnTo>
                  <a:pt x="4081" y="3142"/>
                </a:lnTo>
                <a:lnTo>
                  <a:pt x="4058" y="3189"/>
                </a:lnTo>
                <a:lnTo>
                  <a:pt x="4032" y="3235"/>
                </a:lnTo>
                <a:lnTo>
                  <a:pt x="4005" y="3281"/>
                </a:lnTo>
                <a:lnTo>
                  <a:pt x="3978" y="3324"/>
                </a:lnTo>
                <a:lnTo>
                  <a:pt x="3950" y="3368"/>
                </a:lnTo>
                <a:lnTo>
                  <a:pt x="3919" y="3410"/>
                </a:lnTo>
                <a:lnTo>
                  <a:pt x="3888" y="3452"/>
                </a:lnTo>
                <a:lnTo>
                  <a:pt x="3857" y="3494"/>
                </a:lnTo>
                <a:lnTo>
                  <a:pt x="3825" y="3534"/>
                </a:lnTo>
                <a:lnTo>
                  <a:pt x="3792" y="3574"/>
                </a:lnTo>
                <a:lnTo>
                  <a:pt x="3757" y="3612"/>
                </a:lnTo>
                <a:lnTo>
                  <a:pt x="3723" y="3650"/>
                </a:lnTo>
                <a:lnTo>
                  <a:pt x="3686" y="3686"/>
                </a:lnTo>
                <a:lnTo>
                  <a:pt x="3648" y="3723"/>
                </a:lnTo>
                <a:lnTo>
                  <a:pt x="3612" y="3757"/>
                </a:lnTo>
                <a:lnTo>
                  <a:pt x="3572" y="3792"/>
                </a:lnTo>
                <a:lnTo>
                  <a:pt x="3532" y="3827"/>
                </a:lnTo>
                <a:lnTo>
                  <a:pt x="3492" y="3859"/>
                </a:lnTo>
                <a:lnTo>
                  <a:pt x="3451" y="3890"/>
                </a:lnTo>
                <a:lnTo>
                  <a:pt x="3410" y="3921"/>
                </a:lnTo>
                <a:lnTo>
                  <a:pt x="3366" y="3950"/>
                </a:lnTo>
                <a:lnTo>
                  <a:pt x="3322" y="3980"/>
                </a:lnTo>
                <a:lnTo>
                  <a:pt x="3279" y="4007"/>
                </a:lnTo>
                <a:lnTo>
                  <a:pt x="3233" y="4032"/>
                </a:lnTo>
                <a:lnTo>
                  <a:pt x="3188" y="4058"/>
                </a:lnTo>
                <a:lnTo>
                  <a:pt x="3142" y="4083"/>
                </a:lnTo>
                <a:lnTo>
                  <a:pt x="3095" y="4107"/>
                </a:lnTo>
                <a:lnTo>
                  <a:pt x="3047" y="4129"/>
                </a:lnTo>
                <a:lnTo>
                  <a:pt x="3000" y="4149"/>
                </a:lnTo>
                <a:lnTo>
                  <a:pt x="2951" y="4169"/>
                </a:lnTo>
                <a:lnTo>
                  <a:pt x="2902" y="4189"/>
                </a:lnTo>
                <a:lnTo>
                  <a:pt x="2851" y="4205"/>
                </a:lnTo>
                <a:lnTo>
                  <a:pt x="2802" y="4222"/>
                </a:lnTo>
                <a:lnTo>
                  <a:pt x="2751" y="4238"/>
                </a:lnTo>
                <a:lnTo>
                  <a:pt x="2698" y="4251"/>
                </a:lnTo>
                <a:lnTo>
                  <a:pt x="2647" y="4264"/>
                </a:lnTo>
                <a:lnTo>
                  <a:pt x="2594" y="4276"/>
                </a:lnTo>
                <a:lnTo>
                  <a:pt x="2541" y="4285"/>
                </a:lnTo>
                <a:lnTo>
                  <a:pt x="2488" y="4295"/>
                </a:lnTo>
                <a:lnTo>
                  <a:pt x="2434" y="4302"/>
                </a:lnTo>
                <a:lnTo>
                  <a:pt x="2379" y="4307"/>
                </a:lnTo>
                <a:lnTo>
                  <a:pt x="2325" y="4313"/>
                </a:lnTo>
                <a:lnTo>
                  <a:pt x="2270" y="4316"/>
                </a:lnTo>
                <a:lnTo>
                  <a:pt x="2215" y="4318"/>
                </a:lnTo>
                <a:lnTo>
                  <a:pt x="2159" y="4320"/>
                </a:lnTo>
                <a:lnTo>
                  <a:pt x="2159" y="4320"/>
                </a:lnTo>
                <a:lnTo>
                  <a:pt x="2103" y="4318"/>
                </a:lnTo>
                <a:lnTo>
                  <a:pt x="2048" y="4316"/>
                </a:lnTo>
                <a:lnTo>
                  <a:pt x="1993" y="4313"/>
                </a:lnTo>
                <a:lnTo>
                  <a:pt x="1939" y="4307"/>
                </a:lnTo>
                <a:lnTo>
                  <a:pt x="1884" y="4302"/>
                </a:lnTo>
                <a:lnTo>
                  <a:pt x="1830" y="4295"/>
                </a:lnTo>
                <a:lnTo>
                  <a:pt x="1777" y="4285"/>
                </a:lnTo>
                <a:lnTo>
                  <a:pt x="1724" y="4276"/>
                </a:lnTo>
                <a:lnTo>
                  <a:pt x="1671" y="4264"/>
                </a:lnTo>
                <a:lnTo>
                  <a:pt x="1620" y="4251"/>
                </a:lnTo>
                <a:lnTo>
                  <a:pt x="1567" y="4238"/>
                </a:lnTo>
                <a:lnTo>
                  <a:pt x="1516" y="4222"/>
                </a:lnTo>
                <a:lnTo>
                  <a:pt x="1467" y="4205"/>
                </a:lnTo>
                <a:lnTo>
                  <a:pt x="1416" y="4189"/>
                </a:lnTo>
                <a:lnTo>
                  <a:pt x="1367" y="4169"/>
                </a:lnTo>
                <a:lnTo>
                  <a:pt x="1318" y="4149"/>
                </a:lnTo>
                <a:lnTo>
                  <a:pt x="1271" y="4129"/>
                </a:lnTo>
                <a:lnTo>
                  <a:pt x="1223" y="4107"/>
                </a:lnTo>
                <a:lnTo>
                  <a:pt x="1176" y="4083"/>
                </a:lnTo>
                <a:lnTo>
                  <a:pt x="1130" y="4058"/>
                </a:lnTo>
                <a:lnTo>
                  <a:pt x="1085" y="4032"/>
                </a:lnTo>
                <a:lnTo>
                  <a:pt x="1039" y="4007"/>
                </a:lnTo>
                <a:lnTo>
                  <a:pt x="996" y="3980"/>
                </a:lnTo>
                <a:lnTo>
                  <a:pt x="952" y="3950"/>
                </a:lnTo>
                <a:lnTo>
                  <a:pt x="908" y="3921"/>
                </a:lnTo>
                <a:lnTo>
                  <a:pt x="867" y="3890"/>
                </a:lnTo>
                <a:lnTo>
                  <a:pt x="826" y="3859"/>
                </a:lnTo>
                <a:lnTo>
                  <a:pt x="786" y="3827"/>
                </a:lnTo>
                <a:lnTo>
                  <a:pt x="746" y="3792"/>
                </a:lnTo>
                <a:lnTo>
                  <a:pt x="708" y="3757"/>
                </a:lnTo>
                <a:lnTo>
                  <a:pt x="670" y="3723"/>
                </a:lnTo>
                <a:lnTo>
                  <a:pt x="632" y="3686"/>
                </a:lnTo>
                <a:lnTo>
                  <a:pt x="595" y="3650"/>
                </a:lnTo>
                <a:lnTo>
                  <a:pt x="561" y="3612"/>
                </a:lnTo>
                <a:lnTo>
                  <a:pt x="526" y="3574"/>
                </a:lnTo>
                <a:lnTo>
                  <a:pt x="493" y="3534"/>
                </a:lnTo>
                <a:lnTo>
                  <a:pt x="461" y="3494"/>
                </a:lnTo>
                <a:lnTo>
                  <a:pt x="430" y="3452"/>
                </a:lnTo>
                <a:lnTo>
                  <a:pt x="399" y="3410"/>
                </a:lnTo>
                <a:lnTo>
                  <a:pt x="368" y="3368"/>
                </a:lnTo>
                <a:lnTo>
                  <a:pt x="340" y="3324"/>
                </a:lnTo>
                <a:lnTo>
                  <a:pt x="313" y="3281"/>
                </a:lnTo>
                <a:lnTo>
                  <a:pt x="286" y="3235"/>
                </a:lnTo>
                <a:lnTo>
                  <a:pt x="260" y="3189"/>
                </a:lnTo>
                <a:lnTo>
                  <a:pt x="237" y="3142"/>
                </a:lnTo>
                <a:lnTo>
                  <a:pt x="213" y="3097"/>
                </a:lnTo>
                <a:lnTo>
                  <a:pt x="191" y="3049"/>
                </a:lnTo>
                <a:lnTo>
                  <a:pt x="169" y="3000"/>
                </a:lnTo>
                <a:lnTo>
                  <a:pt x="149" y="2951"/>
                </a:lnTo>
                <a:lnTo>
                  <a:pt x="131" y="2902"/>
                </a:lnTo>
                <a:lnTo>
                  <a:pt x="113" y="2853"/>
                </a:lnTo>
                <a:lnTo>
                  <a:pt x="96" y="2802"/>
                </a:lnTo>
                <a:lnTo>
                  <a:pt x="82" y="2751"/>
                </a:lnTo>
                <a:lnTo>
                  <a:pt x="67" y="2700"/>
                </a:lnTo>
                <a:lnTo>
                  <a:pt x="55" y="2647"/>
                </a:lnTo>
                <a:lnTo>
                  <a:pt x="44" y="2596"/>
                </a:lnTo>
                <a:lnTo>
                  <a:pt x="33" y="2541"/>
                </a:lnTo>
                <a:lnTo>
                  <a:pt x="25" y="2489"/>
                </a:lnTo>
                <a:lnTo>
                  <a:pt x="16" y="2436"/>
                </a:lnTo>
                <a:lnTo>
                  <a:pt x="11" y="2381"/>
                </a:lnTo>
                <a:lnTo>
                  <a:pt x="5" y="2327"/>
                </a:lnTo>
                <a:lnTo>
                  <a:pt x="2" y="2272"/>
                </a:lnTo>
                <a:lnTo>
                  <a:pt x="0" y="2216"/>
                </a:lnTo>
                <a:lnTo>
                  <a:pt x="0" y="2161"/>
                </a:lnTo>
                <a:lnTo>
                  <a:pt x="0" y="2161"/>
                </a:lnTo>
                <a:lnTo>
                  <a:pt x="0" y="2104"/>
                </a:lnTo>
                <a:lnTo>
                  <a:pt x="2" y="2048"/>
                </a:lnTo>
                <a:lnTo>
                  <a:pt x="5" y="1993"/>
                </a:lnTo>
                <a:lnTo>
                  <a:pt x="11" y="1939"/>
                </a:lnTo>
                <a:lnTo>
                  <a:pt x="16" y="1884"/>
                </a:lnTo>
                <a:lnTo>
                  <a:pt x="25" y="1831"/>
                </a:lnTo>
                <a:lnTo>
                  <a:pt x="33" y="1779"/>
                </a:lnTo>
                <a:lnTo>
                  <a:pt x="44" y="1724"/>
                </a:lnTo>
                <a:lnTo>
                  <a:pt x="55" y="1673"/>
                </a:lnTo>
                <a:lnTo>
                  <a:pt x="67" y="1620"/>
                </a:lnTo>
                <a:lnTo>
                  <a:pt x="82" y="1569"/>
                </a:lnTo>
                <a:lnTo>
                  <a:pt x="96" y="1518"/>
                </a:lnTo>
                <a:lnTo>
                  <a:pt x="113" y="1467"/>
                </a:lnTo>
                <a:lnTo>
                  <a:pt x="131" y="1418"/>
                </a:lnTo>
                <a:lnTo>
                  <a:pt x="149" y="1369"/>
                </a:lnTo>
                <a:lnTo>
                  <a:pt x="169" y="1320"/>
                </a:lnTo>
                <a:lnTo>
                  <a:pt x="191" y="1271"/>
                </a:lnTo>
                <a:lnTo>
                  <a:pt x="213" y="1223"/>
                </a:lnTo>
                <a:lnTo>
                  <a:pt x="237" y="1178"/>
                </a:lnTo>
                <a:lnTo>
                  <a:pt x="260" y="1131"/>
                </a:lnTo>
                <a:lnTo>
                  <a:pt x="286" y="1085"/>
                </a:lnTo>
                <a:lnTo>
                  <a:pt x="313" y="1041"/>
                </a:lnTo>
                <a:lnTo>
                  <a:pt x="340" y="996"/>
                </a:lnTo>
                <a:lnTo>
                  <a:pt x="368" y="952"/>
                </a:lnTo>
                <a:lnTo>
                  <a:pt x="399" y="910"/>
                </a:lnTo>
                <a:lnTo>
                  <a:pt x="430" y="868"/>
                </a:lnTo>
                <a:lnTo>
                  <a:pt x="461" y="826"/>
                </a:lnTo>
                <a:lnTo>
                  <a:pt x="493" y="786"/>
                </a:lnTo>
                <a:lnTo>
                  <a:pt x="526" y="746"/>
                </a:lnTo>
                <a:lnTo>
                  <a:pt x="561" y="708"/>
                </a:lnTo>
                <a:lnTo>
                  <a:pt x="595" y="670"/>
                </a:lnTo>
                <a:lnTo>
                  <a:pt x="632" y="634"/>
                </a:lnTo>
                <a:lnTo>
                  <a:pt x="670" y="597"/>
                </a:lnTo>
                <a:lnTo>
                  <a:pt x="708" y="563"/>
                </a:lnTo>
                <a:lnTo>
                  <a:pt x="746" y="528"/>
                </a:lnTo>
                <a:lnTo>
                  <a:pt x="786" y="493"/>
                </a:lnTo>
                <a:lnTo>
                  <a:pt x="826" y="461"/>
                </a:lnTo>
                <a:lnTo>
                  <a:pt x="867" y="430"/>
                </a:lnTo>
                <a:lnTo>
                  <a:pt x="908" y="399"/>
                </a:lnTo>
                <a:lnTo>
                  <a:pt x="952" y="370"/>
                </a:lnTo>
                <a:lnTo>
                  <a:pt x="996" y="340"/>
                </a:lnTo>
                <a:lnTo>
                  <a:pt x="1039" y="313"/>
                </a:lnTo>
                <a:lnTo>
                  <a:pt x="1085" y="288"/>
                </a:lnTo>
                <a:lnTo>
                  <a:pt x="1130" y="262"/>
                </a:lnTo>
                <a:lnTo>
                  <a:pt x="1176" y="237"/>
                </a:lnTo>
                <a:lnTo>
                  <a:pt x="1223" y="213"/>
                </a:lnTo>
                <a:lnTo>
                  <a:pt x="1271" y="191"/>
                </a:lnTo>
                <a:lnTo>
                  <a:pt x="1318" y="171"/>
                </a:lnTo>
                <a:lnTo>
                  <a:pt x="1367" y="151"/>
                </a:lnTo>
                <a:lnTo>
                  <a:pt x="1416" y="131"/>
                </a:lnTo>
                <a:lnTo>
                  <a:pt x="1467" y="115"/>
                </a:lnTo>
                <a:lnTo>
                  <a:pt x="1516" y="98"/>
                </a:lnTo>
                <a:lnTo>
                  <a:pt x="1567" y="82"/>
                </a:lnTo>
                <a:lnTo>
                  <a:pt x="1620" y="69"/>
                </a:lnTo>
                <a:lnTo>
                  <a:pt x="1671" y="56"/>
                </a:lnTo>
                <a:lnTo>
                  <a:pt x="1724" y="46"/>
                </a:lnTo>
                <a:lnTo>
                  <a:pt x="1777" y="35"/>
                </a:lnTo>
                <a:lnTo>
                  <a:pt x="1830" y="25"/>
                </a:lnTo>
                <a:lnTo>
                  <a:pt x="1884" y="18"/>
                </a:lnTo>
                <a:lnTo>
                  <a:pt x="1939" y="13"/>
                </a:lnTo>
                <a:lnTo>
                  <a:pt x="1993" y="7"/>
                </a:lnTo>
                <a:lnTo>
                  <a:pt x="2048" y="4"/>
                </a:lnTo>
                <a:lnTo>
                  <a:pt x="2103" y="2"/>
                </a:lnTo>
                <a:lnTo>
                  <a:pt x="2159" y="0"/>
                </a:lnTo>
                <a:lnTo>
                  <a:pt x="2159" y="0"/>
                </a:lnTo>
                <a:close/>
                <a:moveTo>
                  <a:pt x="2847" y="2150"/>
                </a:moveTo>
                <a:lnTo>
                  <a:pt x="2847" y="2150"/>
                </a:lnTo>
                <a:lnTo>
                  <a:pt x="2847" y="2114"/>
                </a:lnTo>
                <a:lnTo>
                  <a:pt x="2843" y="2079"/>
                </a:lnTo>
                <a:lnTo>
                  <a:pt x="2840" y="2044"/>
                </a:lnTo>
                <a:lnTo>
                  <a:pt x="2834" y="2010"/>
                </a:lnTo>
                <a:lnTo>
                  <a:pt x="2825" y="1977"/>
                </a:lnTo>
                <a:lnTo>
                  <a:pt x="2816" y="1944"/>
                </a:lnTo>
                <a:lnTo>
                  <a:pt x="2805" y="1912"/>
                </a:lnTo>
                <a:lnTo>
                  <a:pt x="2794" y="1881"/>
                </a:lnTo>
                <a:lnTo>
                  <a:pt x="2780" y="1850"/>
                </a:lnTo>
                <a:lnTo>
                  <a:pt x="2765" y="1820"/>
                </a:lnTo>
                <a:lnTo>
                  <a:pt x="2749" y="1791"/>
                </a:lnTo>
                <a:lnTo>
                  <a:pt x="2731" y="1764"/>
                </a:lnTo>
                <a:lnTo>
                  <a:pt x="2711" y="1737"/>
                </a:lnTo>
                <a:lnTo>
                  <a:pt x="2691" y="1711"/>
                </a:lnTo>
                <a:lnTo>
                  <a:pt x="2669" y="1686"/>
                </a:lnTo>
                <a:lnTo>
                  <a:pt x="2645" y="1662"/>
                </a:lnTo>
                <a:lnTo>
                  <a:pt x="2621" y="1638"/>
                </a:lnTo>
                <a:lnTo>
                  <a:pt x="2598" y="1617"/>
                </a:lnTo>
                <a:lnTo>
                  <a:pt x="2570" y="1597"/>
                </a:lnTo>
                <a:lnTo>
                  <a:pt x="2543" y="1578"/>
                </a:lnTo>
                <a:lnTo>
                  <a:pt x="2516" y="1560"/>
                </a:lnTo>
                <a:lnTo>
                  <a:pt x="2487" y="1544"/>
                </a:lnTo>
                <a:lnTo>
                  <a:pt x="2458" y="1527"/>
                </a:lnTo>
                <a:lnTo>
                  <a:pt x="2427" y="1515"/>
                </a:lnTo>
                <a:lnTo>
                  <a:pt x="2396" y="1502"/>
                </a:lnTo>
                <a:lnTo>
                  <a:pt x="2363" y="1491"/>
                </a:lnTo>
                <a:lnTo>
                  <a:pt x="2330" y="1482"/>
                </a:lnTo>
                <a:lnTo>
                  <a:pt x="2297" y="1475"/>
                </a:lnTo>
                <a:lnTo>
                  <a:pt x="2263" y="1467"/>
                </a:lnTo>
                <a:lnTo>
                  <a:pt x="2228" y="1464"/>
                </a:lnTo>
                <a:lnTo>
                  <a:pt x="2194" y="1460"/>
                </a:lnTo>
                <a:lnTo>
                  <a:pt x="2159" y="1460"/>
                </a:lnTo>
                <a:lnTo>
                  <a:pt x="2159" y="1460"/>
                </a:lnTo>
                <a:lnTo>
                  <a:pt x="2123" y="1460"/>
                </a:lnTo>
                <a:lnTo>
                  <a:pt x="2088" y="1464"/>
                </a:lnTo>
                <a:lnTo>
                  <a:pt x="2053" y="1467"/>
                </a:lnTo>
                <a:lnTo>
                  <a:pt x="2019" y="1475"/>
                </a:lnTo>
                <a:lnTo>
                  <a:pt x="1986" y="1482"/>
                </a:lnTo>
                <a:lnTo>
                  <a:pt x="1953" y="1491"/>
                </a:lnTo>
                <a:lnTo>
                  <a:pt x="1922" y="1502"/>
                </a:lnTo>
                <a:lnTo>
                  <a:pt x="1890" y="1515"/>
                </a:lnTo>
                <a:lnTo>
                  <a:pt x="1860" y="1527"/>
                </a:lnTo>
                <a:lnTo>
                  <a:pt x="1830" y="1544"/>
                </a:lnTo>
                <a:lnTo>
                  <a:pt x="1800" y="1560"/>
                </a:lnTo>
                <a:lnTo>
                  <a:pt x="1773" y="1578"/>
                </a:lnTo>
                <a:lnTo>
                  <a:pt x="1746" y="1597"/>
                </a:lnTo>
                <a:lnTo>
                  <a:pt x="1720" y="1617"/>
                </a:lnTo>
                <a:lnTo>
                  <a:pt x="1695" y="1638"/>
                </a:lnTo>
                <a:lnTo>
                  <a:pt x="1671" y="1662"/>
                </a:lnTo>
                <a:lnTo>
                  <a:pt x="1649" y="1686"/>
                </a:lnTo>
                <a:lnTo>
                  <a:pt x="1627" y="1711"/>
                </a:lnTo>
                <a:lnTo>
                  <a:pt x="1606" y="1737"/>
                </a:lnTo>
                <a:lnTo>
                  <a:pt x="1587" y="1764"/>
                </a:lnTo>
                <a:lnTo>
                  <a:pt x="1569" y="1791"/>
                </a:lnTo>
                <a:lnTo>
                  <a:pt x="1553" y="1820"/>
                </a:lnTo>
                <a:lnTo>
                  <a:pt x="1538" y="1850"/>
                </a:lnTo>
                <a:lnTo>
                  <a:pt x="1524" y="1881"/>
                </a:lnTo>
                <a:lnTo>
                  <a:pt x="1511" y="1912"/>
                </a:lnTo>
                <a:lnTo>
                  <a:pt x="1500" y="1944"/>
                </a:lnTo>
                <a:lnTo>
                  <a:pt x="1491" y="1977"/>
                </a:lnTo>
                <a:lnTo>
                  <a:pt x="1484" y="2010"/>
                </a:lnTo>
                <a:lnTo>
                  <a:pt x="1478" y="2044"/>
                </a:lnTo>
                <a:lnTo>
                  <a:pt x="1473" y="2079"/>
                </a:lnTo>
                <a:lnTo>
                  <a:pt x="1471" y="2114"/>
                </a:lnTo>
                <a:lnTo>
                  <a:pt x="1469" y="2150"/>
                </a:lnTo>
                <a:lnTo>
                  <a:pt x="1469" y="2150"/>
                </a:lnTo>
                <a:lnTo>
                  <a:pt x="1471" y="2185"/>
                </a:lnTo>
                <a:lnTo>
                  <a:pt x="1473" y="2219"/>
                </a:lnTo>
                <a:lnTo>
                  <a:pt x="1478" y="2254"/>
                </a:lnTo>
                <a:lnTo>
                  <a:pt x="1484" y="2288"/>
                </a:lnTo>
                <a:lnTo>
                  <a:pt x="1491" y="2321"/>
                </a:lnTo>
                <a:lnTo>
                  <a:pt x="1500" y="2354"/>
                </a:lnTo>
                <a:lnTo>
                  <a:pt x="1511" y="2387"/>
                </a:lnTo>
                <a:lnTo>
                  <a:pt x="1524" y="2418"/>
                </a:lnTo>
                <a:lnTo>
                  <a:pt x="1538" y="2449"/>
                </a:lnTo>
                <a:lnTo>
                  <a:pt x="1553" y="2478"/>
                </a:lnTo>
                <a:lnTo>
                  <a:pt x="1569" y="2507"/>
                </a:lnTo>
                <a:lnTo>
                  <a:pt x="1587" y="2534"/>
                </a:lnTo>
                <a:lnTo>
                  <a:pt x="1606" y="2561"/>
                </a:lnTo>
                <a:lnTo>
                  <a:pt x="1627" y="2587"/>
                </a:lnTo>
                <a:lnTo>
                  <a:pt x="1649" y="2612"/>
                </a:lnTo>
                <a:lnTo>
                  <a:pt x="1671" y="2636"/>
                </a:lnTo>
                <a:lnTo>
                  <a:pt x="1695" y="2660"/>
                </a:lnTo>
                <a:lnTo>
                  <a:pt x="1720" y="2682"/>
                </a:lnTo>
                <a:lnTo>
                  <a:pt x="1746" y="2702"/>
                </a:lnTo>
                <a:lnTo>
                  <a:pt x="1773" y="2720"/>
                </a:lnTo>
                <a:lnTo>
                  <a:pt x="1800" y="2738"/>
                </a:lnTo>
                <a:lnTo>
                  <a:pt x="1830" y="2754"/>
                </a:lnTo>
                <a:lnTo>
                  <a:pt x="1860" y="2771"/>
                </a:lnTo>
                <a:lnTo>
                  <a:pt x="1890" y="2784"/>
                </a:lnTo>
                <a:lnTo>
                  <a:pt x="1922" y="2796"/>
                </a:lnTo>
                <a:lnTo>
                  <a:pt x="1953" y="2807"/>
                </a:lnTo>
                <a:lnTo>
                  <a:pt x="1986" y="2816"/>
                </a:lnTo>
                <a:lnTo>
                  <a:pt x="2019" y="2824"/>
                </a:lnTo>
                <a:lnTo>
                  <a:pt x="2053" y="2831"/>
                </a:lnTo>
                <a:lnTo>
                  <a:pt x="2088" y="2834"/>
                </a:lnTo>
                <a:lnTo>
                  <a:pt x="2123" y="2838"/>
                </a:lnTo>
                <a:lnTo>
                  <a:pt x="2159" y="2838"/>
                </a:lnTo>
                <a:lnTo>
                  <a:pt x="2159" y="2838"/>
                </a:lnTo>
                <a:lnTo>
                  <a:pt x="2194" y="2838"/>
                </a:lnTo>
                <a:lnTo>
                  <a:pt x="2228" y="2834"/>
                </a:lnTo>
                <a:lnTo>
                  <a:pt x="2263" y="2831"/>
                </a:lnTo>
                <a:lnTo>
                  <a:pt x="2297" y="2824"/>
                </a:lnTo>
                <a:lnTo>
                  <a:pt x="2330" y="2816"/>
                </a:lnTo>
                <a:lnTo>
                  <a:pt x="2363" y="2807"/>
                </a:lnTo>
                <a:lnTo>
                  <a:pt x="2396" y="2796"/>
                </a:lnTo>
                <a:lnTo>
                  <a:pt x="2427" y="2784"/>
                </a:lnTo>
                <a:lnTo>
                  <a:pt x="2458" y="2771"/>
                </a:lnTo>
                <a:lnTo>
                  <a:pt x="2487" y="2754"/>
                </a:lnTo>
                <a:lnTo>
                  <a:pt x="2516" y="2738"/>
                </a:lnTo>
                <a:lnTo>
                  <a:pt x="2543" y="2720"/>
                </a:lnTo>
                <a:lnTo>
                  <a:pt x="2570" y="2702"/>
                </a:lnTo>
                <a:lnTo>
                  <a:pt x="2598" y="2682"/>
                </a:lnTo>
                <a:lnTo>
                  <a:pt x="2621" y="2660"/>
                </a:lnTo>
                <a:lnTo>
                  <a:pt x="2645" y="2636"/>
                </a:lnTo>
                <a:lnTo>
                  <a:pt x="2669" y="2612"/>
                </a:lnTo>
                <a:lnTo>
                  <a:pt x="2691" y="2587"/>
                </a:lnTo>
                <a:lnTo>
                  <a:pt x="2711" y="2561"/>
                </a:lnTo>
                <a:lnTo>
                  <a:pt x="2731" y="2534"/>
                </a:lnTo>
                <a:lnTo>
                  <a:pt x="2749" y="2507"/>
                </a:lnTo>
                <a:lnTo>
                  <a:pt x="2765" y="2478"/>
                </a:lnTo>
                <a:lnTo>
                  <a:pt x="2780" y="2449"/>
                </a:lnTo>
                <a:lnTo>
                  <a:pt x="2794" y="2418"/>
                </a:lnTo>
                <a:lnTo>
                  <a:pt x="2805" y="2387"/>
                </a:lnTo>
                <a:lnTo>
                  <a:pt x="2816" y="2354"/>
                </a:lnTo>
                <a:lnTo>
                  <a:pt x="2825" y="2321"/>
                </a:lnTo>
                <a:lnTo>
                  <a:pt x="2834" y="2288"/>
                </a:lnTo>
                <a:lnTo>
                  <a:pt x="2840" y="2254"/>
                </a:lnTo>
                <a:lnTo>
                  <a:pt x="2843" y="2219"/>
                </a:lnTo>
                <a:lnTo>
                  <a:pt x="2847" y="2185"/>
                </a:lnTo>
                <a:lnTo>
                  <a:pt x="2847" y="2150"/>
                </a:lnTo>
                <a:lnTo>
                  <a:pt x="2847" y="215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9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latin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latin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latin typeface="Arial" panose="020B0604020202020204" pitchFamily="34" charset="0"/>
              </a:rPr>
              <a:t>  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180</Words>
  <Application>Microsoft Office PowerPoint</Application>
  <PresentationFormat>On-screen Show (4:3)</PresentationFormat>
  <Paragraphs>24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Disk PowerPoint Presentation</dc:title>
  <dc:creator>Windows User</dc:creator>
  <cp:lastModifiedBy>Jonty Pearce</cp:lastModifiedBy>
  <cp:revision>12</cp:revision>
  <dcterms:created xsi:type="dcterms:W3CDTF">2011-05-27T00:52:52Z</dcterms:created>
  <dcterms:modified xsi:type="dcterms:W3CDTF">2015-02-22T11:17:56Z</dcterms:modified>
</cp:coreProperties>
</file>