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9" r:id="rId3"/>
    <p:sldId id="259" r:id="rId4"/>
    <p:sldId id="268" r:id="rId5"/>
    <p:sldId id="260" r:id="rId6"/>
    <p:sldId id="261" r:id="rId7"/>
    <p:sldId id="26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4C3"/>
    <a:srgbClr val="C7C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 snapToGrid="0">
      <p:cViewPr>
        <p:scale>
          <a:sx n="72" d="100"/>
          <a:sy n="72" d="100"/>
        </p:scale>
        <p:origin x="-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836EE6-1564-44DD-B765-A243224A93F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48C5F0-7D98-4F57-B04F-8E13E9B6D9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672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74D308-F12F-4A9A-B031-D9FD9CC50F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680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00E493-7449-4C13-909E-58D12FD9B459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33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01C382-BAE7-4FDE-9E7F-73F1D9A458FF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7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19C227-B529-4A46-9F6B-55A8DB48BB41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3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34E7C0-5434-4F64-ADB1-D3A7979164E6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9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E18878-1906-4509-A946-62F844E1463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1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3A7B71-B2A7-42B8-9330-388ACF4970E8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2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40C180-C282-4D75-80A8-104F1814D0E2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7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469AE9-6622-4BF8-A14E-04BE741CA654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0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325D1C-2E91-4DE0-AF9C-4DA059D9C570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4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71466-57F2-43F7-9385-D69E4FDA767B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19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1C97C-092E-4060-8A13-9EB9780FCB4D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9A59D-3258-406A-B9FE-B4FA405C2B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53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3EE2-5DAF-4D26-85AA-00BD313188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71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1610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9D399F-3E24-4FCB-96E0-944661CE43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544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44" y="249307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79DBA4-4A9E-444C-979F-96974AAB4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53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16CEF-910F-4864-AC20-5136B0B14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197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8587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4CEB-E5ED-4CC4-8318-BD6CDE67B3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992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6039-830E-46CC-A45C-A3965C0A14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652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6C7A8-ED30-4ED8-A95E-71CF434664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9788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79743-1157-4B4E-80A5-ED44E85508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1931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89699-E68D-43C2-A982-9BE5CAA31A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797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6A3A-73F1-4F8F-8469-1DEC99E75D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559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C09E0B-9121-4ED3-9400-DF26D33766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502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76A3-D357-46C5-B473-9D0E644196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720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F6104-B805-4C94-A7ED-FE02FFE47D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141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54E5-5EF0-4978-AE66-97166C9988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219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4B69F-BF4D-4997-944C-911A5618B6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83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DD83C-BE78-4DBB-8C3A-0347C9A9CD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215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89D2B-E8D0-4371-BB9A-DA83D2DD56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75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4300-7E27-46F5-963E-4CDC3B86A7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41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1B64E-1D4B-489A-9C4C-8CCED3026B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14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9BFC68-4525-4755-BA47-2BCC3D6454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560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866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408663"/>
            <a:ext cx="4114800" cy="371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79613B-F172-4022-9375-1CE2675B98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966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C9AF8-D384-43BB-B370-20640FED6B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01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2078-3A8B-41A7-BF3A-B7C23C235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8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F7F0D-87CD-4FC0-B3F8-D9B53A6A46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79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E389D2-0F7E-4818-B3C3-BE6AC0EBA7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68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798D871-0F96-41CD-9523-2C86E060E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093" r:id="rId6"/>
    <p:sldLayoutId id="2147484094" r:id="rId7"/>
    <p:sldLayoutId id="2147484115" r:id="rId8"/>
    <p:sldLayoutId id="2147484116" r:id="rId9"/>
    <p:sldLayoutId id="2147484095" r:id="rId10"/>
    <p:sldLayoutId id="2147484117" r:id="rId11"/>
    <p:sldLayoutId id="2147484118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  <p:sldLayoutId id="2147484108" r:id="rId25"/>
    <p:sldLayoutId id="2147484109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1140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1140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1140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987425" y="5267325"/>
            <a:ext cx="7172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</a:rPr>
              <a:t>Old Book Template</a:t>
            </a:r>
            <a:endParaRPr lang="en-GB" altLang="en-US" sz="4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0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4000" smtClean="0"/>
              <a:t>Examples of default styles</a:t>
            </a:r>
            <a:endParaRPr lang="en-US" altLang="en-U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46288" y="3749675"/>
            <a:ext cx="6792912" cy="2324100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Text and lines are like this</a:t>
            </a:r>
          </a:p>
          <a:p>
            <a:pPr algn="r" eaLnBrk="1" hangingPunct="1">
              <a:defRPr/>
            </a:pPr>
            <a:r>
              <a:rPr lang="en-GB" sz="2800" u="sng" dirty="0" smtClean="0">
                <a:solidFill>
                  <a:srgbClr val="C00000"/>
                </a:solidFill>
              </a:rPr>
              <a:t>Hyperlinks like this</a:t>
            </a:r>
          </a:p>
          <a:p>
            <a:pPr algn="r" eaLnBrk="1" hangingPunct="1">
              <a:defRPr/>
            </a:pPr>
            <a:r>
              <a:rPr lang="en-GB" sz="2800" u="sng" dirty="0" smtClean="0">
                <a:solidFill>
                  <a:schemeClr val="bg2">
                    <a:lumMod val="25000"/>
                  </a:schemeClr>
                </a:solidFill>
              </a:rPr>
              <a:t>Visited hyperlinks like this</a:t>
            </a:r>
            <a:endParaRPr lang="en-US" sz="2800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094413" y="1746250"/>
          <a:ext cx="2232025" cy="1368425"/>
        </p:xfrm>
        <a:graphic>
          <a:graphicData uri="http://schemas.openxmlformats.org/drawingml/2006/table">
            <a:tbl>
              <a:tblPr/>
              <a:tblGrid>
                <a:gridCol w="1116013"/>
                <a:gridCol w="1116013"/>
              </a:tblGrid>
              <a:tr h="684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741363" y="1709738"/>
            <a:ext cx="2232025" cy="1368425"/>
          </a:xfrm>
          <a:prstGeom prst="rect">
            <a:avLst/>
          </a:prstGeom>
          <a:solidFill>
            <a:srgbClr val="A3A4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Text box</a:t>
            </a:r>
            <a:endParaRPr lang="en-US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394075" y="1709738"/>
            <a:ext cx="2232025" cy="1368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accent4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 dirty="0">
                <a:latin typeface="Arial" charset="0"/>
                <a:cs typeface="Arial" charset="0"/>
              </a:rPr>
              <a:t>With shadow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39750" y="1760538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11795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Use of templates</a:t>
            </a:r>
            <a:endParaRPr lang="en-US" altLang="en-US" sz="40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50938" y="2157413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50938" y="3427413"/>
            <a:ext cx="3409950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495800" y="3427413"/>
            <a:ext cx="3640138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54063" y="5602288"/>
            <a:ext cx="7164387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0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cs typeface="Arial" charset="0"/>
              </a:rPr>
              <a:t>You can find many more free PowerPoint templates on the Presentation Magazine website</a:t>
            </a:r>
          </a:p>
          <a:p>
            <a:pPr marL="0"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000" b="1" dirty="0" smtClean="0">
                <a:solidFill>
                  <a:srgbClr val="C00000"/>
                </a:solidFill>
                <a:cs typeface="Arial" charset="0"/>
              </a:rPr>
              <a:t>www.presentationmagazine.com  </a:t>
            </a:r>
            <a:endParaRPr lang="en-US" sz="20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150938" y="2895600"/>
            <a:ext cx="6926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1225"/>
            <a:ext cx="4572000" cy="1143000"/>
          </a:xfrm>
        </p:spPr>
        <p:txBody>
          <a:bodyPr/>
          <a:lstStyle/>
          <a:p>
            <a:pPr algn="ctr" eaLnBrk="1" hangingPunct="1"/>
            <a:r>
              <a:rPr lang="en-GB" altLang="en-US" sz="4000" smtClean="0"/>
              <a:t>Bullet Point Slide</a:t>
            </a:r>
            <a:endParaRPr lang="en-US" alt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2276475"/>
            <a:ext cx="4114800" cy="37179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Bullet point</a:t>
            </a:r>
          </a:p>
          <a:p>
            <a:pPr eaLnBrk="1" hangingPunct="1"/>
            <a:r>
              <a:rPr lang="en-US" altLang="en-US" sz="2800" smtClean="0"/>
              <a:t>Bullet point</a:t>
            </a:r>
          </a:p>
          <a:p>
            <a:pPr lvl="1" eaLnBrk="1" hangingPunct="1"/>
            <a:r>
              <a:rPr lang="en-US" altLang="en-US" sz="2400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Bullet Point Slide</a:t>
            </a:r>
            <a:endParaRPr lang="en-US" alt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6038" y="271463"/>
            <a:ext cx="3573462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Bullet Slide</a:t>
            </a:r>
            <a:endParaRPr lang="en-US" alt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149850" y="1600200"/>
            <a:ext cx="353695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7796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4000" smtClean="0"/>
              <a:t>Colour scheme</a:t>
            </a:r>
            <a:endParaRPr lang="en-US" altLang="en-US" sz="400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00450" y="3533775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76775" y="3533775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47938" y="5148263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616325" y="5148263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684713" y="5148263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754688" y="5148263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737225" y="3533775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532063" y="3533775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257425" y="2894013"/>
            <a:ext cx="13795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Background</a:t>
            </a:r>
            <a:endParaRPr lang="en-US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619500" y="2771775"/>
            <a:ext cx="7953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Lines</a:t>
            </a:r>
            <a:endParaRPr lang="en-US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549775" y="2894013"/>
            <a:ext cx="1082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Shadows</a:t>
            </a:r>
            <a:endParaRPr lang="en-US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849938" y="2771775"/>
            <a:ext cx="603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Title</a:t>
            </a:r>
            <a:b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Text</a:t>
            </a:r>
            <a:endParaRPr lang="en-US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665413" y="4508500"/>
            <a:ext cx="595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Fills</a:t>
            </a:r>
            <a:endParaRPr lang="en-US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606800" y="4508500"/>
            <a:ext cx="8667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Accent</a:t>
            </a:r>
            <a:endParaRPr lang="en-US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527550" y="4386263"/>
            <a:ext cx="1119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Hyperlink</a:t>
            </a:r>
            <a:endParaRPr lang="en-US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608638" y="4384675"/>
            <a:ext cx="11191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Hyperlink</a:t>
            </a:r>
            <a:endParaRPr lang="en-US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4000" smtClean="0"/>
              <a:t>Sample Graph (3 colours)</a:t>
            </a:r>
            <a:endParaRPr lang="en-US" altLang="en-US" sz="4000" smtClean="0"/>
          </a:p>
        </p:txBody>
      </p:sp>
      <p:graphicFrame>
        <p:nvGraphicFramePr>
          <p:cNvPr id="23555" name="Chart 1"/>
          <p:cNvGraphicFramePr>
            <a:graphicFrameLocks/>
          </p:cNvGraphicFramePr>
          <p:nvPr/>
        </p:nvGraphicFramePr>
        <p:xfrm>
          <a:off x="1782763" y="1231900"/>
          <a:ext cx="5578475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5" imgW="5572227" imgH="3481118" progId="Excel.Chart.8">
                  <p:embed/>
                </p:oleObj>
              </mc:Choice>
              <mc:Fallback>
                <p:oleObj r:id="rId5" imgW="5572227" imgH="3481118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1231900"/>
                        <a:ext cx="5578475" cy="334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32702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4000" smtClean="0"/>
              <a:t>Picture slide</a:t>
            </a:r>
            <a:endParaRPr lang="en-US" altLang="en-US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57863" y="4637088"/>
            <a:ext cx="3233737" cy="18176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Bullet point</a:t>
            </a:r>
          </a:p>
          <a:p>
            <a:pPr eaLnBrk="1" hangingPunct="1"/>
            <a:r>
              <a:rPr lang="en-US" altLang="en-US" sz="2800" smtClean="0"/>
              <a:t>Bullet point</a:t>
            </a:r>
          </a:p>
          <a:p>
            <a:pPr lvl="1" eaLnBrk="1" hangingPunct="1"/>
            <a:r>
              <a:rPr lang="en-US" altLang="en-US" sz="2400" smtClean="0"/>
              <a:t>Sub Bullet</a:t>
            </a:r>
          </a:p>
        </p:txBody>
      </p:sp>
      <p:pic>
        <p:nvPicPr>
          <p:cNvPr id="2560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874713"/>
            <a:ext cx="2768600" cy="344328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0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Process Flow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95325" y="2925763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30438" y="2925763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740150" y="2925763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248275" y="2925763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759575" y="2925763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2230438" y="150495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695325" y="1514475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3740150" y="150495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5248275" y="1504950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0" name="Freeform 12"/>
          <p:cNvSpPr>
            <a:spLocks/>
          </p:cNvSpPr>
          <p:nvPr/>
        </p:nvSpPr>
        <p:spPr bwMode="auto">
          <a:xfrm>
            <a:off x="6759575" y="150495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879725" y="19573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995363" y="19558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410075" y="19573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922963" y="19558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329488" y="195738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96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Example of a </a:t>
            </a:r>
            <a:r>
              <a:rPr lang="en-GB" altLang="en-US" sz="4000" smtClean="0"/>
              <a:t>table</a:t>
            </a:r>
            <a:endParaRPr lang="en-US" altLang="en-US" smtClean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idx="1"/>
          </p:nvPr>
        </p:nvGraphicFramePr>
        <p:xfrm>
          <a:off x="860425" y="1517650"/>
          <a:ext cx="7423150" cy="2959100"/>
        </p:xfrm>
        <a:graphic>
          <a:graphicData uri="http://schemas.openxmlformats.org/drawingml/2006/table">
            <a:tbl>
              <a:tblPr/>
              <a:tblGrid>
                <a:gridCol w="3712371"/>
                <a:gridCol w="3710779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52" marR="100052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2" name="Text Box 29"/>
          <p:cNvSpPr txBox="1">
            <a:spLocks noChangeArrowheads="1"/>
          </p:cNvSpPr>
          <p:nvPr/>
        </p:nvSpPr>
        <p:spPr bwMode="auto">
          <a:xfrm>
            <a:off x="192088" y="4562475"/>
            <a:ext cx="2246312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21140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1140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1140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14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  <a:cs typeface="Arial" panose="020B0604020202020204" pitchFamily="34" charset="0"/>
              </a:rPr>
              <a:t>Note:  </a:t>
            </a: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PowerPoint does not allow you to have nice default tables - but you can cut and paste this one</a:t>
            </a:r>
            <a:endParaRPr lang="en-US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04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20130C"/>
      </a:accent3>
      <a:accent4>
        <a:srgbClr val="7F7F7F"/>
      </a:accent4>
      <a:accent5>
        <a:srgbClr val="231F20"/>
      </a:accent5>
      <a:accent6>
        <a:srgbClr val="000000"/>
      </a:accent6>
      <a:hlink>
        <a:srgbClr val="C00000"/>
      </a:hlink>
      <a:folHlink>
        <a:srgbClr val="52311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315</Words>
  <Application>Microsoft Office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</vt:lpstr>
      <vt:lpstr>Default Design</vt:lpstr>
      <vt:lpstr>Microsoft Excel Chart</vt:lpstr>
      <vt:lpstr>PowerPoint Presentation</vt:lpstr>
      <vt:lpstr>Bullet Point Slide</vt:lpstr>
      <vt:lpstr>Bullet Point Slide</vt:lpstr>
      <vt:lpstr>Bullet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Book PowerPoint Template</dc:title>
  <dc:creator>Presentation Magazine</dc:creator>
  <cp:lastModifiedBy>Jonty Pearce</cp:lastModifiedBy>
  <cp:revision>80</cp:revision>
  <dcterms:created xsi:type="dcterms:W3CDTF">2009-11-03T13:35:13Z</dcterms:created>
  <dcterms:modified xsi:type="dcterms:W3CDTF">2015-02-22T11:17:44Z</dcterms:modified>
</cp:coreProperties>
</file>