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C63ACA-91E3-43DA-B955-3DE3B90D6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097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ED801-BC0B-48B2-B0EE-DAD12D12791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0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ED6094-061A-4481-8B02-13C4B6A4BB9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5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FE73E3-C640-44E8-974B-86AF7C0BE92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2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81EB7-E639-4D10-BEC5-C7DD36F63DD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0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9154F-4186-4B68-A560-56E54187B7F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161509-67C5-43BC-93D3-A303DF5DF2D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76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4B1EC8-4B63-4805-AAD5-9A2A543C4AD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4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25AFB1-49D3-4DEC-8D1E-6AD5CA21C42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2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6A0EEF-437A-4A6B-BBCE-346D3725FA2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1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9129" y="4059046"/>
            <a:ext cx="4090346" cy="991075"/>
          </a:xfrm>
        </p:spPr>
        <p:txBody>
          <a:bodyPr/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C29FBA-0390-4972-9649-6EF8205A8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36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EE76-700E-4642-BAFE-8462652A3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78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725FA-ACEA-41EF-AB97-30F4E8B89E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25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CB78-F7AD-4D86-9F9D-FD7DDB4F82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3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FA334-AA3A-4DCD-8D32-339E388B6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50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8F10-C03E-41F0-A7FC-AAE41DB92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26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F527-F198-4192-A957-338A503FE8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3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ACB18-E7A9-4AFA-BB74-22DC6F088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235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ACA7-0165-4A7C-A437-4BCBFBA9B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03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EA1F-EC57-48C8-B3E4-C1DCD5B96D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617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79F0B-A5DB-4335-B43E-622414E70E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489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2F46-A9E2-411A-82A3-1D1AE718C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161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94FD9-110B-4125-9356-90154327ED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41C8-0CED-4334-A1A9-C71B5CE5A6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2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0071F-D660-41D6-82CE-5570322FAB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9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7C602-A096-435C-AE5F-FB415120B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1358-C6D5-4D79-9D89-1061364204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972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3D7B-4630-433A-8440-DA2C537E9A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6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2066-0F09-4495-8152-85322C5657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49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8BFCB-054F-418F-B176-925D82981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56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042E2AE-CFB0-40C3-BE6D-B4D7BF74E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9" r:id="rId2"/>
    <p:sldLayoutId id="2147483830" r:id="rId3"/>
    <p:sldLayoutId id="2147483848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  <p:sldLayoutId id="2147483844" r:id="rId18"/>
    <p:sldLayoutId id="2147483845" r:id="rId19"/>
    <p:sldLayoutId id="2147483846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9525" y="4059238"/>
            <a:ext cx="4089400" cy="9906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Smoking 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294188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2941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294188"/>
            <a:ext cx="827087" cy="61118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294188"/>
            <a:ext cx="827087" cy="6111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6797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679700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039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917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0399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9177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654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6544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532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530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1267" name="Chart 1"/>
          <p:cNvGraphicFramePr>
            <a:graphicFrameLocks/>
          </p:cNvGraphicFramePr>
          <p:nvPr/>
        </p:nvGraphicFramePr>
        <p:xfrm>
          <a:off x="1473200" y="149225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49225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7188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1704975"/>
            <a:ext cx="2795588" cy="347662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67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246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2464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246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246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246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7732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78276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7732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77323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1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7605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2256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2240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2256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2240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2256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5303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498725" y="5095875"/>
            <a:ext cx="58372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521075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>
                    <a:lumMod val="75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970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76053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76053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6049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03371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033713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31653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501900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moking">
      <a:dk1>
        <a:srgbClr val="151515"/>
      </a:dk1>
      <a:lt1>
        <a:srgbClr val="FFFFFF"/>
      </a:lt1>
      <a:dk2>
        <a:srgbClr val="FFFFFF"/>
      </a:dk2>
      <a:lt2>
        <a:srgbClr val="5F5F61"/>
      </a:lt2>
      <a:accent1>
        <a:srgbClr val="A2A2A2"/>
      </a:accent1>
      <a:accent2>
        <a:srgbClr val="BFBFBF"/>
      </a:accent2>
      <a:accent3>
        <a:srgbClr val="7F7F7F"/>
      </a:accent3>
      <a:accent4>
        <a:srgbClr val="7F7F7F"/>
      </a:accent4>
      <a:accent5>
        <a:srgbClr val="EEEEEE"/>
      </a:accent5>
      <a:accent6>
        <a:srgbClr val="BE1E2D"/>
      </a:accent6>
      <a:hlink>
        <a:srgbClr val="8E1621"/>
      </a:hlink>
      <a:folHlink>
        <a:srgbClr val="FFC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293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Smoking Sign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sign PowerPoint Template</dc:title>
  <dc:creator>Presentation Magazine</dc:creator>
  <cp:lastModifiedBy>Jonty Pearce</cp:lastModifiedBy>
  <cp:revision>28</cp:revision>
  <dcterms:created xsi:type="dcterms:W3CDTF">2009-11-03T13:35:13Z</dcterms:created>
  <dcterms:modified xsi:type="dcterms:W3CDTF">2015-02-22T11:17:31Z</dcterms:modified>
</cp:coreProperties>
</file>