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08E484-BAAE-4FAB-9297-2E198F4CE2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831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85FB32-C152-4094-A59D-E108CE29EE5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2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3ACABA-3B8B-477C-BF7F-B652A89A317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43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AB387-E935-434A-A7B9-63848DEED4E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3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BF5425-FD71-47A5-AD21-0278E40AD46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33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C1E7B3-B285-49B1-A489-93AFE6C30AC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0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39D5BB-5F03-47D6-AEA1-FE8C1CADCCB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6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4E6A82-EA54-4690-B67E-1AB63383443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21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EE7FB5-D319-4946-8C79-0D4B84E6346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8624"/>
            <a:ext cx="9144000" cy="99107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45F9F3-BE3D-461E-AB52-D34394697B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816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36B9-996D-4E2D-8915-9AAEA5E749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88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36DA4-B83E-4ED7-806D-C48E79F798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18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364F9-21AB-48C2-8D0F-D6F3E5A31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396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3CE5A-7C36-4754-AEB4-30CA0D0C4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735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ADE32-971E-4F48-85DC-82FF91658B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69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1826-573E-4A7B-A63C-CA203A0B48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8423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3AC3-9B37-4C66-AAED-CA1E68759B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218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3CF5-9939-40CA-B183-546FAEF6E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879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EB25-C6B3-4E82-9674-1CC073E9E1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83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530CE-1F5E-446D-B0D3-E1B8ADC790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18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1437-CB4A-4E79-B219-6EC57671F1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58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56F9-D7BE-4C86-B701-43DF20F664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151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868C-8AB1-4123-BA2A-250D3AB2AF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07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DF26-DBE7-4F86-800A-826ECDB026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12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5EFC5-F16B-4693-9867-9B7580CD14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39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83A-37C8-4D70-A4D8-0D351DD194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43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7A52-9BD0-4A51-81C8-773D97E602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125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A6280-B519-49D9-B6CA-C3FE1E4002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7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D930-56BE-467B-A4C5-ABC38DF210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17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8DA6ED-1082-4482-AFBA-D614566DD6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  <p:sldLayoutId id="2147483865" r:id="rId18"/>
    <p:sldLayoutId id="2147483868" r:id="rId19"/>
    <p:sldLayoutId id="2147483866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98750"/>
            <a:ext cx="9144000" cy="9906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Cigarette Smoke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en-GB" altLang="en-US" smtClean="0"/>
              <a:t>Bullet Point Slide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6797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29418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2941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2941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2941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6797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679700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039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1917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0399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19177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654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6544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532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530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Chart 2"/>
          <p:cNvGraphicFramePr>
            <a:graphicFrameLocks/>
          </p:cNvGraphicFramePr>
          <p:nvPr/>
        </p:nvGraphicFramePr>
        <p:xfrm>
          <a:off x="1473200" y="141287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41287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4625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943100"/>
            <a:ext cx="2805113" cy="349091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194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194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194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194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194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720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73037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720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7208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2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720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173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1717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173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171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1732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5097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35025" y="5016500"/>
            <a:ext cx="57737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600450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folHlink"/>
                </a:solidFill>
              </a:rPr>
              <a:t>Visited hyperlinks like this</a:t>
            </a:r>
            <a:endParaRPr lang="en-US" sz="2800" u="sng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8764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33425" y="1839913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406775" y="1839913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6319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06070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0607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34352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5288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moking">
      <a:dk1>
        <a:srgbClr val="FFFFFF"/>
      </a:dk1>
      <a:lt1>
        <a:srgbClr val="FFFFFF"/>
      </a:lt1>
      <a:dk2>
        <a:srgbClr val="FFFFFF"/>
      </a:dk2>
      <a:lt2>
        <a:srgbClr val="5F5F61"/>
      </a:lt2>
      <a:accent1>
        <a:srgbClr val="D8D8D8"/>
      </a:accent1>
      <a:accent2>
        <a:srgbClr val="BFBFBF"/>
      </a:accent2>
      <a:accent3>
        <a:srgbClr val="7F7F7F"/>
      </a:accent3>
      <a:accent4>
        <a:srgbClr val="7F7F7F"/>
      </a:accent4>
      <a:accent5>
        <a:srgbClr val="2B3036"/>
      </a:accent5>
      <a:accent6>
        <a:srgbClr val="FFAD5C"/>
      </a:accent6>
      <a:hlink>
        <a:srgbClr val="FFAD5C"/>
      </a:hlink>
      <a:folHlink>
        <a:srgbClr val="FFC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292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Cigarette Smoke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smoke PowerPoint Template</dc:title>
  <dc:creator>Presentation Magazine</dc:creator>
  <cp:lastModifiedBy>Jonty Pearce</cp:lastModifiedBy>
  <cp:revision>29</cp:revision>
  <dcterms:created xsi:type="dcterms:W3CDTF">2009-11-03T13:35:13Z</dcterms:created>
  <dcterms:modified xsi:type="dcterms:W3CDTF">2015-02-22T11:17:29Z</dcterms:modified>
</cp:coreProperties>
</file>