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3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71" autoAdjust="0"/>
  </p:normalViewPr>
  <p:slideViewPr>
    <p:cSldViewPr snapToGrid="0">
      <p:cViewPr>
        <p:scale>
          <a:sx n="72" d="100"/>
          <a:sy n="72" d="100"/>
        </p:scale>
        <p:origin x="-3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BF89E43-DB36-4F2A-9CD1-51F180606C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1022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B9A661-34A0-4F80-92C3-58593C057FED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853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09A193-E457-45F2-9D8D-D5CDDD45D1FB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367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FAE37A-BC99-4D2B-B606-A87C034D3859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316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1FAC10-57A7-469C-AD03-3AC6AD99A46D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943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56F6EF-A7A0-43CD-88B9-C24AB90FB5AB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13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5B355F-B5C8-4D0F-9CC8-DAE132B04C7B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55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C047D8-04B2-4E6A-94C8-A52003F694F6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754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673449-F4EB-43D4-B74A-DCDE473E61B1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700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8FFB8F-C0BD-4B3C-905A-3AFE48DA5186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60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78673" y="2230787"/>
            <a:ext cx="2737624" cy="1470025"/>
          </a:xfrm>
        </p:spPr>
        <p:txBody>
          <a:bodyPr/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74AA99-8142-4B74-AB53-687A704FF3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809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66CC8-197C-4E81-955C-9E142C54DF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866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48162-C2F5-4EC1-B19F-FA5FCEC59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1923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9ED1E-F8C4-4A3D-8808-BA08183326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4520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851DB-30BA-49DD-B93D-4FDC2CBCAA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4719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155DC-CE33-4B46-B913-3E95EEAD8F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3710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B9DFE-26D4-45D6-9E79-89AF1B7EE2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199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9BC8D-7B18-4B8E-9250-DE6675E39F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4507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97BF1-3E27-44DF-BE56-AD9D1EE887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3871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E8A48-AE8F-4470-85DF-2F563DE211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6138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1BD9F-FE0A-41D1-8306-51969E3F5A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744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2392D-5D4D-4034-BC9F-E2B43D2100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5023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E0562-725A-4395-A355-3EF6274510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5837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67F06-6AE2-4F02-9CB0-0B2B324BC5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168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Align Cen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7D874-DCC3-4820-84F0-25E37D25B6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850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D9877-B2E3-42C0-84E4-D77E087A2D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485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43C6D-CF59-4F03-A5A2-1611780274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002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A6D295-02A3-4C22-9491-A677FC8235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6020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2B0FC-BD92-44CA-8D46-D83DC900B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611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CA8E60F-F798-4F4D-8BD9-D3CE1C5CAD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98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  <p:sldLayoutId id="2147483794" r:id="rId17"/>
    <p:sldLayoutId id="2147483795" r:id="rId18"/>
    <p:sldLayoutId id="2147483796" r:id="rId1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78463" y="2230438"/>
            <a:ext cx="2738437" cy="1470025"/>
          </a:xfrm>
        </p:spPr>
        <p:txBody>
          <a:bodyPr/>
          <a:lstStyle/>
          <a:p>
            <a:pPr eaLnBrk="1" hangingPunct="1"/>
            <a:r>
              <a:rPr lang="en-GB" altLang="en-US" smtClean="0"/>
              <a:t>The</a:t>
            </a:r>
            <a:br>
              <a:rPr lang="en-GB" altLang="en-US" smtClean="0"/>
            </a:br>
            <a:r>
              <a:rPr lang="en-GB" altLang="en-US" smtClean="0"/>
              <a:t>Freight Truck</a:t>
            </a:r>
            <a:br>
              <a:rPr lang="en-GB" altLang="en-US" smtClean="0"/>
            </a:br>
            <a:r>
              <a:rPr lang="en-GB" altLang="en-US" smtClean="0"/>
              <a:t>Template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Bullet Point Slide</a:t>
            </a:r>
            <a:endParaRPr lang="en-US" altLang="en-US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66875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Bullet point</a:t>
            </a:r>
          </a:p>
          <a:p>
            <a:pPr eaLnBrk="1" hangingPunct="1"/>
            <a:r>
              <a:rPr lang="en-US" altLang="en-US" sz="2800" smtClean="0"/>
              <a:t>Bullet point</a:t>
            </a:r>
          </a:p>
          <a:p>
            <a:pPr lvl="1" eaLnBrk="1" hangingPunct="1"/>
            <a:r>
              <a:rPr lang="en-US" altLang="en-US" sz="2400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40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Colour scheme</a:t>
            </a:r>
            <a:endParaRPr lang="en-US" altLang="en-US" sz="4000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686175" y="2498725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762500" y="2498725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633663" y="4113213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702050" y="4113213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770438" y="4113213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840413" y="4113213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22950" y="2498725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617788" y="2498725"/>
            <a:ext cx="827087" cy="611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398713" y="1858963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Background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716338" y="1736725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Lines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667250" y="1858963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Shadows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946775" y="1736725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Title</a:t>
            </a:r>
            <a:b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Text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776538" y="3473450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Fills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722688" y="3473450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Accent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657725" y="335121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Hyperlink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738813" y="33496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Hyperlink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Process Flow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273" name="Freeform 9"/>
          <p:cNvSpPr>
            <a:spLocks/>
          </p:cNvSpPr>
          <p:nvPr/>
        </p:nvSpPr>
        <p:spPr bwMode="auto">
          <a:xfrm>
            <a:off x="731838" y="1624013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274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275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chemeClr val="accent1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76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dirty="0" smtClean="0">
                <a:solidFill>
                  <a:schemeClr val="accent6"/>
                </a:solidFill>
                <a:cs typeface="Arial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dirty="0" smtClean="0">
                <a:solidFill>
                  <a:schemeClr val="accent6"/>
                </a:solidFill>
                <a:cs typeface="Arial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dirty="0" smtClean="0">
                <a:solidFill>
                  <a:schemeClr val="accent6"/>
                </a:solidFill>
                <a:cs typeface="Arial" charset="0"/>
              </a:rPr>
              <a:t>Build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dirty="0" smtClean="0">
                <a:solidFill>
                  <a:schemeClr val="accent6"/>
                </a:solidFill>
                <a:cs typeface="Arial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dirty="0" smtClean="0">
                <a:solidFill>
                  <a:schemeClr val="accent6"/>
                </a:solidFill>
                <a:cs typeface="Arial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Sample Graph (3 colours)</a:t>
            </a:r>
            <a:endParaRPr lang="en-US" altLang="en-US" sz="4000" smtClean="0"/>
          </a:p>
        </p:txBody>
      </p:sp>
      <p:graphicFrame>
        <p:nvGraphicFramePr>
          <p:cNvPr id="13315" name="Chart 1"/>
          <p:cNvGraphicFramePr>
            <a:graphicFrameLocks/>
          </p:cNvGraphicFramePr>
          <p:nvPr/>
        </p:nvGraphicFramePr>
        <p:xfrm>
          <a:off x="1473200" y="1346200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r:id="rId5" imgW="6194073" imgH="4163929" progId="Excel.Chart.8">
                  <p:embed/>
                </p:oleObj>
              </mc:Choice>
              <mc:Fallback>
                <p:oleObj r:id="rId5" imgW="6194073" imgH="4163929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346200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Picture slide</a:t>
            </a:r>
            <a:endParaRPr lang="en-US" altLang="en-US" sz="40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66875"/>
            <a:ext cx="8229600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536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263" y="1855788"/>
            <a:ext cx="2870200" cy="35702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7025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4000" smtClean="0"/>
              <a:t>Example of a table</a:t>
            </a:r>
            <a:endParaRPr lang="en-US" altLang="en-US" sz="4000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855663" y="1411288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782638" y="4976813"/>
            <a:ext cx="58261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tx1"/>
                </a:solidFill>
                <a:cs typeface="Arial" panose="020B0604020202020204" pitchFamily="34" charset="0"/>
              </a:rPr>
              <a:t>Note:  </a:t>
            </a: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70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Examples of default styles</a:t>
            </a:r>
            <a:endParaRPr lang="en-US" altLang="en-US" sz="40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9288" y="3494088"/>
            <a:ext cx="4689475" cy="2324100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rgbClr val="00B0F0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6172200" y="1770063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3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733425" y="1733550"/>
            <a:ext cx="2232025" cy="1368425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>
                <a:latin typeface="Arial" charset="0"/>
                <a:cs typeface="Arial" charset="0"/>
              </a:rPr>
              <a:t>Text box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406775" y="1733550"/>
            <a:ext cx="2232025" cy="1368425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latin typeface="Arial" charset="0"/>
                <a:cs typeface="Arial" charset="0"/>
              </a:rPr>
              <a:t>With shadow</a:t>
            </a: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270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Use of templates</a:t>
            </a:r>
            <a:endParaRPr lang="en-US" altLang="en-US" sz="400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50938" y="14192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150938" y="2808288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tx1"/>
                </a:solidFill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chemeClr val="tx1"/>
                </a:solidFill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495800" y="2808288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tx1"/>
                </a:solidFill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39750" y="5091113"/>
            <a:ext cx="7164388" cy="98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lvl="1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b="1">
                <a:solidFill>
                  <a:schemeClr val="tx1"/>
                </a:solidFill>
                <a:cs typeface="Arial" panose="020B0604020202020204" pitchFamily="34" charset="0"/>
              </a:rPr>
              <a:t>You can find many more free PowerPoint </a:t>
            </a:r>
          </a:p>
          <a:p>
            <a:pPr marL="0" lvl="1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b="1">
                <a:solidFill>
                  <a:schemeClr val="tx1"/>
                </a:solidFill>
                <a:cs typeface="Arial" panose="020B0604020202020204" pitchFamily="34" charset="0"/>
              </a:rPr>
              <a:t>templates on the Presentation Magazine website </a:t>
            </a:r>
            <a:r>
              <a:rPr lang="en-GB" altLang="en-US" b="1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b="1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endParaRPr lang="en-US" altLang="en-US" b="1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150938" y="2276475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Lorry White">
      <a:dk1>
        <a:srgbClr val="000000"/>
      </a:dk1>
      <a:lt1>
        <a:srgbClr val="1E2128"/>
      </a:lt1>
      <a:dk2>
        <a:srgbClr val="262626"/>
      </a:dk2>
      <a:lt2>
        <a:srgbClr val="000000"/>
      </a:lt2>
      <a:accent1>
        <a:srgbClr val="89AFD5"/>
      </a:accent1>
      <a:accent2>
        <a:srgbClr val="336394"/>
      </a:accent2>
      <a:accent3>
        <a:srgbClr val="234466"/>
      </a:accent3>
      <a:accent4>
        <a:srgbClr val="7F7F7F"/>
      </a:accent4>
      <a:accent5>
        <a:srgbClr val="2B3036"/>
      </a:accent5>
      <a:accent6>
        <a:srgbClr val="FFFFFF"/>
      </a:accent6>
      <a:hlink>
        <a:srgbClr val="00B0F0"/>
      </a:hlink>
      <a:folHlink>
        <a:srgbClr val="193048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292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The Freight Truck Template</vt:lpstr>
      <vt:lpstr>Bullet Point Slide</vt:lpstr>
      <vt:lpstr>Colour scheme</vt:lpstr>
      <vt:lpstr>Process Flow</vt:lpstr>
      <vt:lpstr>Sample Graph (3 colours)</vt:lpstr>
      <vt:lpstr>Picture slide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freight truck PowerPoint Template</dc:title>
  <dc:creator>Presentation Magazine</dc:creator>
  <cp:lastModifiedBy>Jonty Pearce</cp:lastModifiedBy>
  <cp:revision>24</cp:revision>
  <dcterms:created xsi:type="dcterms:W3CDTF">2009-11-03T13:35:13Z</dcterms:created>
  <dcterms:modified xsi:type="dcterms:W3CDTF">2015-02-22T11:17:22Z</dcterms:modified>
</cp:coreProperties>
</file>