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7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660"/>
  </p:normalViewPr>
  <p:slideViewPr>
    <p:cSldViewPr snapToGrid="0">
      <p:cViewPr>
        <p:scale>
          <a:sx n="61" d="100"/>
          <a:sy n="61" d="100"/>
        </p:scale>
        <p:origin x="-66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24DC42C-B989-430B-9D94-28A2A5124C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969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6CC9F4-112C-449E-9D67-7C845A0B202D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760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CC31EA-673C-4300-A711-84FE9C506DAF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300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E9ACF0-C29B-4D3B-8F63-409CE9AE2DA8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061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244CCC-635A-4C18-B02A-B920A5F34D1A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981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FA85DF-2BCB-4BE6-BEE6-7ACC14857F48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318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CB55C3-00E2-4BB8-A65C-9B471CD19301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7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BD13EC-EC7D-4E27-A7B9-DACF8E17B591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866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F96917-BE18-40DB-A3C5-0F1555492B83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353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37D4C9-FF74-4808-9B40-AD629A521409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675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20730"/>
            <a:ext cx="9143999" cy="998033"/>
          </a:xfrm>
        </p:spPr>
        <p:txBody>
          <a:bodyPr/>
          <a:lstStyle>
            <a:lvl1pPr algn="ctr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A30487-F296-465D-BFED-8E2FA9E863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3990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F8F76-F3E0-4E78-AFB6-E54F29A02F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052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9B746-68D0-46F8-A53B-ABD9F3BBC2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3318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1F8B8-51AC-47FB-8476-3B288B42F1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798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1448C-042F-4A6E-BB54-EBDF1437C1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9291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56AB9-92E9-4F93-A570-D8DFAE09CC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3875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6AF3C-A841-4FEA-8943-9C8D47388C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3002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4C524-5F2D-4048-A04C-693A8BA1E3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765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9559B-987D-431B-8812-27AE75F305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5634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16108-798F-40C2-9D02-0AEB2E8547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11709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1F829-3548-4917-9992-8942C94E4D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508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9AEF7-2C0A-4E84-9529-348DAF4B37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307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AD096-1BEF-41BD-AD4E-8A8B1F3DA6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203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0F66D-CBDE-478C-B52F-0BDEB198F4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885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Align Cen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14455-5C02-4882-8B11-DF65B7BB1A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442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1D7B9-405B-4D95-9474-02D0C729B3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802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7D979-B54E-4581-945E-A471ECCE34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934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7EC617-49F0-4330-BC0E-8FC3906DE7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124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01798-F629-4C81-89F1-149C459C22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863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66E4483-33F3-4E1B-86E7-F27AC0B980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24" r:id="rId8"/>
    <p:sldLayoutId id="2147483912" r:id="rId9"/>
    <p:sldLayoutId id="2147483913" r:id="rId10"/>
    <p:sldLayoutId id="2147483914" r:id="rId11"/>
    <p:sldLayoutId id="2147483915" r:id="rId12"/>
    <p:sldLayoutId id="2147483916" r:id="rId13"/>
    <p:sldLayoutId id="2147483917" r:id="rId14"/>
    <p:sldLayoutId id="2147483918" r:id="rId15"/>
    <p:sldLayoutId id="2147483919" r:id="rId16"/>
    <p:sldLayoutId id="2147483920" r:id="rId17"/>
    <p:sldLayoutId id="2147483921" r:id="rId18"/>
    <p:sldLayoutId id="2147483922" r:id="rId1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221163"/>
            <a:ext cx="9144000" cy="996950"/>
          </a:xfrm>
        </p:spPr>
        <p:txBody>
          <a:bodyPr/>
          <a:lstStyle/>
          <a:p>
            <a:pPr eaLnBrk="1" hangingPunct="1"/>
            <a:r>
              <a:rPr lang="en-GB" altLang="en-US" sz="4400" smtClean="0"/>
              <a:t>Wedding Rings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65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Bullet Point Slide</a:t>
            </a:r>
            <a:endParaRPr lang="en-US" altLang="en-US" sz="4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Bullet point</a:t>
            </a:r>
          </a:p>
          <a:p>
            <a:pPr eaLnBrk="1" hangingPunct="1"/>
            <a:r>
              <a:rPr lang="en-US" altLang="en-US" sz="2800" smtClean="0"/>
              <a:t>Bullet point</a:t>
            </a:r>
          </a:p>
          <a:p>
            <a:pPr lvl="1" eaLnBrk="1" hangingPunct="1"/>
            <a:r>
              <a:rPr lang="en-US" altLang="en-US" sz="2400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638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Colour scheme</a:t>
            </a:r>
            <a:endParaRPr lang="en-US" altLang="en-US" sz="4000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686175" y="2498725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762500" y="2498725"/>
            <a:ext cx="827088" cy="61118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633663" y="4113213"/>
            <a:ext cx="827087" cy="611187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702050" y="4113213"/>
            <a:ext cx="827088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770438" y="4113213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840413" y="4113213"/>
            <a:ext cx="827087" cy="611187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accent3"/>
              </a:solidFill>
              <a:latin typeface="Arial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22950" y="2498725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617788" y="2498725"/>
            <a:ext cx="827087" cy="6111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398713" y="1858963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716338" y="1736725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667250" y="1858963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946775" y="1736725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776538" y="3473450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722688" y="3473450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657725" y="335121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738813" y="33496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Sample Graph (3 colours)</a:t>
            </a:r>
            <a:endParaRPr lang="en-US" altLang="en-US" sz="4000" smtClean="0"/>
          </a:p>
        </p:txBody>
      </p:sp>
      <p:graphicFrame>
        <p:nvGraphicFramePr>
          <p:cNvPr id="11267" name="Chart 1"/>
          <p:cNvGraphicFramePr>
            <a:graphicFrameLocks/>
          </p:cNvGraphicFramePr>
          <p:nvPr/>
        </p:nvGraphicFramePr>
        <p:xfrm>
          <a:off x="1473200" y="1470025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r:id="rId5" imgW="6194073" imgH="4163929" progId="Excel.Chart.8">
                  <p:embed/>
                </p:oleObj>
              </mc:Choice>
              <mc:Fallback>
                <p:oleObj r:id="rId5" imgW="6194073" imgH="4163929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470025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24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Picture slide</a:t>
            </a:r>
            <a:endParaRPr lang="en-US" altLang="en-US" sz="40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7988"/>
            <a:ext cx="8229600" cy="4525962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3316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450" y="1797050"/>
            <a:ext cx="2925763" cy="364013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Process Flow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7 w 1168"/>
              <a:gd name="T1" fmla="*/ 2147483647 h 800"/>
              <a:gd name="T2" fmla="*/ 2147483647 w 1168"/>
              <a:gd name="T3" fmla="*/ 0 h 800"/>
              <a:gd name="T4" fmla="*/ 0 w 1168"/>
              <a:gd name="T5" fmla="*/ 0 h 800"/>
              <a:gd name="T6" fmla="*/ 2147483647 w 1168"/>
              <a:gd name="T7" fmla="*/ 2147483647 h 800"/>
              <a:gd name="T8" fmla="*/ 2147483647 w 1168"/>
              <a:gd name="T9" fmla="*/ 2147483647 h 800"/>
              <a:gd name="T10" fmla="*/ 2147483647 w 1168"/>
              <a:gd name="T11" fmla="*/ 2147483647 h 800"/>
              <a:gd name="T12" fmla="*/ 0 w 1168"/>
              <a:gd name="T13" fmla="*/ 2147483647 h 800"/>
              <a:gd name="T14" fmla="*/ 2147483647 w 1168"/>
              <a:gd name="T15" fmla="*/ 2147483647 h 800"/>
              <a:gd name="T16" fmla="*/ 2147483647 w 1168"/>
              <a:gd name="T17" fmla="*/ 2147483647 h 800"/>
              <a:gd name="T18" fmla="*/ 2147483647 w 1168"/>
              <a:gd name="T19" fmla="*/ 2147483647 h 800"/>
              <a:gd name="T20" fmla="*/ 2147483647 w 1168"/>
              <a:gd name="T21" fmla="*/ 2147483647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75000"/>
                </a:schemeClr>
              </a:gs>
              <a:gs pos="100000">
                <a:schemeClr val="tx1"/>
              </a:gs>
            </a:gsLst>
            <a:lin ang="18900000" scaled="1"/>
            <a:tileRect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>
            <a:off x="731838" y="1624013"/>
            <a:ext cx="1898650" cy="1270000"/>
          </a:xfrm>
          <a:custGeom>
            <a:avLst/>
            <a:gdLst>
              <a:gd name="T0" fmla="*/ 2147483647 w 1196"/>
              <a:gd name="T1" fmla="*/ 2147483647 h 800"/>
              <a:gd name="T2" fmla="*/ 2147483647 w 1196"/>
              <a:gd name="T3" fmla="*/ 0 h 800"/>
              <a:gd name="T4" fmla="*/ 0 w 1196"/>
              <a:gd name="T5" fmla="*/ 0 h 800"/>
              <a:gd name="T6" fmla="*/ 0 w 1196"/>
              <a:gd name="T7" fmla="*/ 2147483647 h 800"/>
              <a:gd name="T8" fmla="*/ 2147483647 w 1196"/>
              <a:gd name="T9" fmla="*/ 2147483647 h 800"/>
              <a:gd name="T10" fmla="*/ 2147483647 w 1196"/>
              <a:gd name="T11" fmla="*/ 2147483647 h 800"/>
              <a:gd name="T12" fmla="*/ 2147483647 w 1196"/>
              <a:gd name="T13" fmla="*/ 2147483647 h 800"/>
              <a:gd name="T14" fmla="*/ 2147483647 w 1196"/>
              <a:gd name="T15" fmla="*/ 2147483647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75000"/>
                </a:schemeClr>
              </a:gs>
              <a:gs pos="100000">
                <a:schemeClr val="tx1"/>
              </a:gs>
            </a:gsLst>
            <a:lin ang="18900000" scaled="1"/>
            <a:tileRect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9226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7 w 1168"/>
              <a:gd name="T1" fmla="*/ 2147483647 h 800"/>
              <a:gd name="T2" fmla="*/ 2147483647 w 1168"/>
              <a:gd name="T3" fmla="*/ 0 h 800"/>
              <a:gd name="T4" fmla="*/ 0 w 1168"/>
              <a:gd name="T5" fmla="*/ 0 h 800"/>
              <a:gd name="T6" fmla="*/ 2147483647 w 1168"/>
              <a:gd name="T7" fmla="*/ 2147483647 h 800"/>
              <a:gd name="T8" fmla="*/ 2147483647 w 1168"/>
              <a:gd name="T9" fmla="*/ 2147483647 h 800"/>
              <a:gd name="T10" fmla="*/ 2147483647 w 1168"/>
              <a:gd name="T11" fmla="*/ 2147483647 h 800"/>
              <a:gd name="T12" fmla="*/ 0 w 1168"/>
              <a:gd name="T13" fmla="*/ 2147483647 h 800"/>
              <a:gd name="T14" fmla="*/ 2147483647 w 1168"/>
              <a:gd name="T15" fmla="*/ 2147483647 h 800"/>
              <a:gd name="T16" fmla="*/ 2147483647 w 1168"/>
              <a:gd name="T17" fmla="*/ 2147483647 h 800"/>
              <a:gd name="T18" fmla="*/ 2147483647 w 1168"/>
              <a:gd name="T19" fmla="*/ 2147483647 h 800"/>
              <a:gd name="T20" fmla="*/ 2147483647 w 1168"/>
              <a:gd name="T21" fmla="*/ 2147483647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75000"/>
                </a:schemeClr>
              </a:gs>
              <a:gs pos="100000">
                <a:schemeClr val="tx1"/>
              </a:gs>
            </a:gsLst>
            <a:lin ang="18900000" scaled="1"/>
            <a:tileRect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9227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7 w 1170"/>
              <a:gd name="T1" fmla="*/ 2147483647 h 800"/>
              <a:gd name="T2" fmla="*/ 2147483647 w 1170"/>
              <a:gd name="T3" fmla="*/ 0 h 800"/>
              <a:gd name="T4" fmla="*/ 0 w 1170"/>
              <a:gd name="T5" fmla="*/ 0 h 800"/>
              <a:gd name="T6" fmla="*/ 2147483647 w 1170"/>
              <a:gd name="T7" fmla="*/ 2147483647 h 800"/>
              <a:gd name="T8" fmla="*/ 2147483647 w 1170"/>
              <a:gd name="T9" fmla="*/ 2147483647 h 800"/>
              <a:gd name="T10" fmla="*/ 2147483647 w 1170"/>
              <a:gd name="T11" fmla="*/ 2147483647 h 800"/>
              <a:gd name="T12" fmla="*/ 0 w 1170"/>
              <a:gd name="T13" fmla="*/ 2147483647 h 800"/>
              <a:gd name="T14" fmla="*/ 2147483647 w 1170"/>
              <a:gd name="T15" fmla="*/ 2147483647 h 800"/>
              <a:gd name="T16" fmla="*/ 2147483647 w 1170"/>
              <a:gd name="T17" fmla="*/ 2147483647 h 800"/>
              <a:gd name="T18" fmla="*/ 2147483647 w 1170"/>
              <a:gd name="T19" fmla="*/ 2147483647 h 800"/>
              <a:gd name="T20" fmla="*/ 2147483647 w 1170"/>
              <a:gd name="T21" fmla="*/ 2147483647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75000"/>
                </a:schemeClr>
              </a:gs>
              <a:gs pos="100000">
                <a:schemeClr val="tx1"/>
              </a:gs>
            </a:gsLst>
            <a:lin ang="18900000" scaled="1"/>
            <a:tileRect/>
          </a:gradFill>
          <a:ln w="12700" cmpd="sng">
            <a:noFill/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9228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7 w 1168"/>
              <a:gd name="T1" fmla="*/ 2147483647 h 800"/>
              <a:gd name="T2" fmla="*/ 2147483647 w 1168"/>
              <a:gd name="T3" fmla="*/ 0 h 800"/>
              <a:gd name="T4" fmla="*/ 0 w 1168"/>
              <a:gd name="T5" fmla="*/ 0 h 800"/>
              <a:gd name="T6" fmla="*/ 2147483647 w 1168"/>
              <a:gd name="T7" fmla="*/ 2147483647 h 800"/>
              <a:gd name="T8" fmla="*/ 2147483647 w 1168"/>
              <a:gd name="T9" fmla="*/ 2147483647 h 800"/>
              <a:gd name="T10" fmla="*/ 2147483647 w 1168"/>
              <a:gd name="T11" fmla="*/ 2147483647 h 800"/>
              <a:gd name="T12" fmla="*/ 0 w 1168"/>
              <a:gd name="T13" fmla="*/ 2147483647 h 800"/>
              <a:gd name="T14" fmla="*/ 2147483647 w 1168"/>
              <a:gd name="T15" fmla="*/ 2147483647 h 800"/>
              <a:gd name="T16" fmla="*/ 2147483647 w 1168"/>
              <a:gd name="T17" fmla="*/ 2147483647 h 800"/>
              <a:gd name="T18" fmla="*/ 2147483647 w 1168"/>
              <a:gd name="T19" fmla="*/ 2147483647 h 800"/>
              <a:gd name="T20" fmla="*/ 2147483647 w 1168"/>
              <a:gd name="T21" fmla="*/ 2147483647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75000"/>
                </a:schemeClr>
              </a:gs>
              <a:gs pos="100000">
                <a:schemeClr val="tx1"/>
              </a:gs>
            </a:gsLst>
            <a:lin ang="18900000" scaled="1"/>
            <a:tileRect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2425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4000" smtClean="0"/>
              <a:t>Example of a table</a:t>
            </a:r>
            <a:endParaRPr lang="en-US" altLang="en-US" sz="4000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855663" y="1628775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tx1">
                            <a:lumMod val="75000"/>
                          </a:schemeClr>
                        </a:gs>
                        <a:gs pos="100000">
                          <a:schemeClr val="tx1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tx1">
                            <a:lumMod val="75000"/>
                          </a:schemeClr>
                        </a:gs>
                        <a:gs pos="100000">
                          <a:schemeClr val="tx1"/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2544763" y="5286375"/>
            <a:ext cx="57308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24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Examples of default styles</a:t>
            </a:r>
            <a:endParaRPr lang="en-US" altLang="en-US" sz="40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06775" y="3735388"/>
            <a:ext cx="4689475" cy="2324100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dirty="0" smtClean="0">
                <a:solidFill>
                  <a:schemeClr val="accent5">
                    <a:lumMod val="50000"/>
                  </a:schemeClr>
                </a:solidFill>
              </a:rPr>
              <a:t>Text and lines are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chemeClr val="accent2"/>
                </a:solidFill>
              </a:rPr>
              <a:t>Hyperlinks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chemeClr val="accent3"/>
                </a:solidFill>
              </a:rPr>
              <a:t>Visited hyperlinks like this</a:t>
            </a:r>
            <a:endParaRPr lang="en-US" sz="2800" u="sng" dirty="0" smtClean="0">
              <a:solidFill>
                <a:schemeClr val="accent3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6172200" y="1857375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3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733425" y="1820863"/>
            <a:ext cx="2232025" cy="1368425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Text box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406775" y="1820863"/>
            <a:ext cx="2232025" cy="1368425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chemeClr val="accent4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With shadow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73075" y="3524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Use of templates</a:t>
            </a:r>
            <a:endParaRPr lang="en-US" altLang="en-US" sz="4000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649413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078163"/>
            <a:ext cx="3409950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600" b="1" u="sng" dirty="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Do</a:t>
            </a:r>
          </a:p>
          <a:p>
            <a:pPr eaLnBrk="1" hangingPunct="1">
              <a:buFont typeface="Wingdings" pitchFamily="-108" charset="2"/>
              <a:buChar char="ü"/>
              <a:defRPr/>
            </a:pP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Use these templates for your presentations</a:t>
            </a:r>
          </a:p>
          <a:p>
            <a:pPr eaLnBrk="1" hangingPunct="1">
              <a:buFont typeface="Wingdings" pitchFamily="-108" charset="2"/>
              <a:buChar char="ü"/>
              <a:defRPr/>
            </a:pP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itchFamily="-108" charset="2"/>
              <a:buChar char="ü"/>
              <a:defRPr/>
            </a:pP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itchFamily="-108" charset="2"/>
              <a:buChar char="ü"/>
              <a:defRPr/>
            </a:pPr>
            <a:endParaRPr lang="en-US" sz="1400" dirty="0" smtClean="0">
              <a:solidFill>
                <a:schemeClr val="accent5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078163"/>
            <a:ext cx="3640138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600" b="1" u="sng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Don’t</a:t>
            </a:r>
          </a:p>
          <a:p>
            <a:pPr eaLnBrk="1" hangingPunct="1">
              <a:buFont typeface="Wingdings" pitchFamily="-108" charset="2"/>
              <a:buChar char="û"/>
              <a:defRPr/>
            </a:pPr>
            <a:r>
              <a:rPr lang="en-GB" sz="140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Resell or distribute these templates</a:t>
            </a:r>
          </a:p>
          <a:p>
            <a:pPr eaLnBrk="1" hangingPunct="1">
              <a:buFont typeface="Wingdings" pitchFamily="-108" charset="2"/>
              <a:buChar char="û"/>
              <a:defRPr/>
            </a:pPr>
            <a:r>
              <a:rPr lang="en-GB" sz="140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itchFamily="-108" charset="2"/>
              <a:buChar char="û"/>
              <a:defRPr/>
            </a:pPr>
            <a:r>
              <a:rPr lang="en-GB" sz="140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Pass off any of our created content as your own work</a:t>
            </a:r>
            <a:endParaRPr lang="en-US" sz="1400" smtClean="0">
              <a:solidFill>
                <a:schemeClr val="accent5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376863"/>
            <a:ext cx="7164387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You can find many more free PowerPoint templates on the Presentation Magazine website</a:t>
            </a:r>
          </a:p>
          <a:p>
            <a:pPr marL="0"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sz="2000" b="1" dirty="0" smtClean="0">
                <a:solidFill>
                  <a:schemeClr val="accent2"/>
                </a:solidFill>
                <a:cs typeface="Arial" charset="0"/>
                <a:hlinkClick r:id="rId3"/>
              </a:rPr>
              <a:t>www.presentationmagazine.com</a:t>
            </a:r>
            <a:endParaRPr lang="en-US" sz="2000" b="1" dirty="0" smtClean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546350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sz="1400" dirty="0" smtClean="0">
              <a:solidFill>
                <a:schemeClr val="accent5">
                  <a:lumMod val="50000"/>
                </a:schemeClr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Wedding Rings">
      <a:dk1>
        <a:srgbClr val="F9EEB4"/>
      </a:dk1>
      <a:lt1>
        <a:srgbClr val="FFFFFF"/>
      </a:lt1>
      <a:dk2>
        <a:srgbClr val="494949"/>
      </a:dk2>
      <a:lt2>
        <a:srgbClr val="B3CCE6"/>
      </a:lt2>
      <a:accent1>
        <a:srgbClr val="F9EEB4"/>
      </a:accent1>
      <a:accent2>
        <a:srgbClr val="E0CC6B"/>
      </a:accent2>
      <a:accent3>
        <a:srgbClr val="C89241"/>
      </a:accent3>
      <a:accent4>
        <a:srgbClr val="E0E0E0"/>
      </a:accent4>
      <a:accent5>
        <a:srgbClr val="FFFFFF"/>
      </a:accent5>
      <a:accent6>
        <a:srgbClr val="6097E1"/>
      </a:accent6>
      <a:hlink>
        <a:srgbClr val="F9EEB4"/>
      </a:hlink>
      <a:folHlink>
        <a:srgbClr val="E0CC6B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293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Wedding Rings</vt:lpstr>
      <vt:lpstr>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wedding rings PowerPoint Template</dc:title>
  <dc:creator>Presentation Magazine</dc:creator>
  <cp:lastModifiedBy>Jonty Pearce</cp:lastModifiedBy>
  <cp:revision>43</cp:revision>
  <dcterms:created xsi:type="dcterms:W3CDTF">2009-11-03T13:35:13Z</dcterms:created>
  <dcterms:modified xsi:type="dcterms:W3CDTF">2015-02-22T11:17:18Z</dcterms:modified>
</cp:coreProperties>
</file>