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7" r:id="rId3"/>
    <p:sldId id="263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1" d="100"/>
          <a:sy n="61" d="100"/>
        </p:scale>
        <p:origin x="-67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54BAB8-153B-450F-9D52-F159B40F5D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1087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9B8031-B79D-48FF-8977-5856BC8F880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0BA78F-9DAE-4D81-9D61-F67223C5B709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45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FF718B-706B-4AD2-928B-B6284EF2F5A0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B0CC5C-45FA-4792-9A04-6716C19225D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96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128D9E-B8E8-4D1B-BB6A-71636F56A7D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60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400CF2-98EC-4C24-A392-4BFB876D340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66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FC452F-BFF3-4C4F-B643-CBE231B95F88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1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8F14D2-E81B-4273-9A40-CF4F421F9F4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30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76B549-12EA-44A3-AA69-8CC0A35379EE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7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451" y="2952523"/>
            <a:ext cx="2434727" cy="861418"/>
          </a:xfrm>
        </p:spPr>
        <p:txBody>
          <a:bodyPr/>
          <a:lstStyle>
            <a:lvl1pPr>
              <a:defRPr sz="2400" b="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7451" y="3778787"/>
            <a:ext cx="2434727" cy="484738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0000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D70FED8-3EDD-4A1F-8940-083B31B75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58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629B-5B79-45D3-849E-2355FB6EB5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86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16A6D-1446-4138-8B00-40949BCD7F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20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433-9DD8-46D1-BB18-E886879263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121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C3077-47CC-4488-B53B-1BC867F255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409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3773B-8643-44B1-BA21-62A8B4D1B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750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D152E-3E48-4809-A929-C9C7FE96E8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880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524ED-E2E4-48EF-9384-A6D91A0CA3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051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841" y="330506"/>
            <a:ext cx="5509141" cy="925417"/>
          </a:xfrm>
        </p:spPr>
        <p:txBody>
          <a:bodyPr anchor="t"/>
          <a:lstStyle>
            <a:lvl1pPr algn="r">
              <a:defRPr sz="44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0C837D-616A-46DC-B20D-C232CFB1C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632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47A6-4A6D-429B-A8CC-039BED8528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04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4BDE-C7BD-4D46-A331-B57625251C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6580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15CB-9BC7-405C-A5FF-76CAFC4CB8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45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10496-786E-445B-A6EE-C89CF3AF8D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281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DFA2-191F-432D-982E-170093D343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97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27238" y="815975"/>
            <a:ext cx="6659562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9713" y="2259013"/>
            <a:ext cx="7177087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E2C2803D-D4EA-46E0-A69A-3464C49BA9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69" r:id="rId2"/>
    <p:sldLayoutId id="2147483870" r:id="rId3"/>
    <p:sldLayoutId id="2147483882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947738" y="2998788"/>
            <a:ext cx="2435225" cy="860425"/>
          </a:xfrm>
        </p:spPr>
        <p:txBody>
          <a:bodyPr/>
          <a:lstStyle/>
          <a:p>
            <a:r>
              <a:rPr lang="en-GB" altLang="en-US" sz="3200" smtClean="0"/>
              <a:t>Birthday Present</a:t>
            </a:r>
            <a:br>
              <a:rPr lang="en-GB" altLang="en-US" sz="3200" smtClean="0"/>
            </a:br>
            <a:r>
              <a:rPr lang="en-GB" altLang="en-US" sz="3200" smtClean="0"/>
              <a:t>Template</a:t>
            </a: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931863" y="4181475"/>
            <a:ext cx="2435225" cy="485775"/>
          </a:xfrm>
        </p:spPr>
        <p:txBody>
          <a:bodyPr/>
          <a:lstStyle/>
          <a:p>
            <a:r>
              <a:rPr lang="en-GB" altLang="en-US" sz="2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2325" y="330200"/>
            <a:ext cx="6804025" cy="925513"/>
          </a:xfrm>
        </p:spPr>
        <p:txBody>
          <a:bodyPr/>
          <a:lstStyle/>
          <a:p>
            <a:pPr eaLnBrk="1" hangingPunct="1"/>
            <a:r>
              <a:rPr lang="en-GB" altLang="en-US" sz="4000" cap="none" smtClean="0"/>
              <a:t>EXAMPLE BULLET SLIDE 1</a:t>
            </a:r>
            <a:endParaRPr lang="en-US" altLang="en-US" sz="4000" cap="none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16075"/>
            <a:ext cx="8626475" cy="4138613"/>
          </a:xfrm>
        </p:spPr>
        <p:txBody>
          <a:bodyPr/>
          <a:lstStyle/>
          <a:p>
            <a:pPr algn="r" eaLnBrk="1" hangingPunct="1"/>
            <a:r>
              <a:rPr lang="en-US" altLang="en-US" sz="2800" smtClean="0"/>
              <a:t>Bullet point</a:t>
            </a:r>
          </a:p>
          <a:p>
            <a:pPr algn="r" eaLnBrk="1" hangingPunct="1"/>
            <a:r>
              <a:rPr lang="en-US" altLang="en-US" sz="2800" smtClean="0"/>
              <a:t>Bullet point</a:t>
            </a:r>
          </a:p>
          <a:p>
            <a:pPr lvl="1" algn="r" eaLnBrk="1" hangingPunct="1"/>
            <a:r>
              <a:rPr lang="en-US" altLang="en-US" sz="240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63" y="2085975"/>
            <a:ext cx="1100137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3" y="2097088"/>
            <a:ext cx="1100137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025" y="2085975"/>
            <a:ext cx="11001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2082800"/>
            <a:ext cx="1100138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097088"/>
            <a:ext cx="1100138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b="1" smtClean="0"/>
              <a:t>Process Flow</a:t>
            </a: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173163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cs typeface="Arial" panose="020B0604020202020204" pitchFamily="34" charset="0"/>
            </a:endParaRPr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2760663" y="36893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cs typeface="Arial" panose="020B0604020202020204" pitchFamily="34" charset="0"/>
            </a:endParaRPr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434022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cs typeface="Arial" panose="020B0604020202020204" pitchFamily="34" charset="0"/>
            </a:endParaRPr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597217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cs typeface="Arial" panose="020B0604020202020204" pitchFamily="34" charset="0"/>
            </a:endParaRPr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7642225" y="36893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170238" y="3201988"/>
            <a:ext cx="727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473200" y="3201988"/>
            <a:ext cx="10414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695825" y="3198813"/>
            <a:ext cx="8255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378575" y="3187700"/>
            <a:ext cx="6937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7821613" y="3187700"/>
            <a:ext cx="12398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62300" y="330200"/>
            <a:ext cx="5508625" cy="925513"/>
          </a:xfrm>
        </p:spPr>
        <p:txBody>
          <a:bodyPr/>
          <a:lstStyle/>
          <a:p>
            <a:pPr eaLnBrk="1" hangingPunct="1"/>
            <a:r>
              <a:rPr lang="en-GB" altLang="en-US" sz="4000" cap="none" smtClean="0"/>
              <a:t>COLOUR SCHEME</a:t>
            </a:r>
            <a:endParaRPr lang="en-US" altLang="en-US" sz="2400" cap="none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519738" y="2601913"/>
            <a:ext cx="827087" cy="611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596063" y="2601913"/>
            <a:ext cx="827087" cy="611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467225" y="4216400"/>
            <a:ext cx="827088" cy="611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535613" y="4216400"/>
            <a:ext cx="827087" cy="611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604000" y="4216400"/>
            <a:ext cx="827088" cy="6111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673975" y="4216400"/>
            <a:ext cx="827088" cy="6111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7656513" y="2601913"/>
            <a:ext cx="827087" cy="6111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451350" y="2601913"/>
            <a:ext cx="827088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176713" y="1962150"/>
            <a:ext cx="13779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Background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537200" y="1839913"/>
            <a:ext cx="796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Lines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467475" y="1962150"/>
            <a:ext cx="10842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Shadows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767638" y="1839913"/>
            <a:ext cx="6048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Title</a:t>
            </a:r>
            <a:br>
              <a:rPr lang="en-GB" altLang="en-US" sz="1600" b="1">
                <a:cs typeface="Arial" panose="020B0604020202020204" pitchFamily="34" charset="0"/>
              </a:rPr>
            </a:br>
            <a:r>
              <a:rPr lang="en-GB" altLang="en-US" sz="1600" b="1">
                <a:cs typeface="Arial" panose="020B0604020202020204" pitchFamily="34" charset="0"/>
              </a:rPr>
              <a:t>Text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83113" y="3576638"/>
            <a:ext cx="5969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Fills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524500" y="3576638"/>
            <a:ext cx="868363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445250" y="3454400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526338" y="3452813"/>
            <a:ext cx="1120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Hyperlink</a:t>
            </a:r>
            <a:endParaRPr lang="en-US" altLang="en-US" sz="16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5113" y="815975"/>
            <a:ext cx="7151687" cy="1122363"/>
          </a:xfrm>
        </p:spPr>
        <p:txBody>
          <a:bodyPr/>
          <a:lstStyle/>
          <a:p>
            <a:pPr algn="r" eaLnBrk="1" hangingPunct="1"/>
            <a:r>
              <a:rPr lang="en-GB" altLang="en-US" sz="4400" b="1" smtClean="0"/>
              <a:t>Sample Graph (3 colour)</a:t>
            </a:r>
            <a:endParaRPr lang="en-US" altLang="en-US" sz="4400" b="1" smtClean="0"/>
          </a:p>
        </p:txBody>
      </p:sp>
      <p:graphicFrame>
        <p:nvGraphicFramePr>
          <p:cNvPr id="13315" name="Chart 1"/>
          <p:cNvGraphicFramePr>
            <a:graphicFrameLocks/>
          </p:cNvGraphicFramePr>
          <p:nvPr/>
        </p:nvGraphicFramePr>
        <p:xfrm>
          <a:off x="2432050" y="17653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6200169" imgH="4163929" progId="Excel.Chart.8">
                  <p:embed/>
                </p:oleObj>
              </mc:Choice>
              <mc:Fallback>
                <p:oleObj r:id="rId5" imgW="6200169" imgH="4163929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17653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0" y="144463"/>
            <a:ext cx="7780338" cy="925512"/>
          </a:xfrm>
        </p:spPr>
        <p:txBody>
          <a:bodyPr/>
          <a:lstStyle/>
          <a:p>
            <a:pPr eaLnBrk="1" hangingPunct="1"/>
            <a:r>
              <a:rPr lang="en-GB" altLang="en-US" sz="4000" cap="none" smtClean="0"/>
              <a:t>PICTURE SLIDE EXAMPLE</a:t>
            </a:r>
            <a:endParaRPr lang="en-US" altLang="en-US" sz="4000" cap="none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59013" y="4262438"/>
            <a:ext cx="2743200" cy="1389062"/>
          </a:xfrm>
        </p:spPr>
        <p:txBody>
          <a:bodyPr/>
          <a:lstStyle/>
          <a:p>
            <a:pPr algn="r" eaLnBrk="1" hangingPunct="1"/>
            <a:r>
              <a:rPr lang="en-GB" altLang="en-US" sz="2400" smtClean="0"/>
              <a:t>Bullet 1</a:t>
            </a:r>
          </a:p>
          <a:p>
            <a:pPr algn="r" eaLnBrk="1" hangingPunct="1"/>
            <a:r>
              <a:rPr lang="en-GB" altLang="en-US" sz="2400" smtClean="0"/>
              <a:t>Bullet 2</a:t>
            </a:r>
            <a:endParaRPr lang="en-US" altLang="en-US" sz="2400" smtClean="0"/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798638"/>
            <a:ext cx="3097213" cy="38528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3938" y="68262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400" b="1" smtClean="0"/>
              <a:t>Example of a table</a:t>
            </a:r>
            <a:endParaRPr lang="en-US" altLang="en-US" sz="4400" b="1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446213" y="177006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924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8924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924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8924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3192463" y="5632450"/>
            <a:ext cx="556418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cs typeface="Arial" panose="020B0604020202020204" pitchFamily="34" charset="0"/>
              </a:rPr>
              <a:t>Note:  </a:t>
            </a:r>
            <a:r>
              <a:rPr lang="en-GB" altLang="en-US" sz="16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5" y="9366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b="1" smtClean="0"/>
              <a:t>Examples of default styles</a:t>
            </a:r>
            <a:endParaRPr lang="en-US" altLang="en-US" sz="44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17825" y="3995738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400" smtClean="0"/>
              <a:t>Text and lines are like this</a:t>
            </a:r>
          </a:p>
          <a:p>
            <a:pPr eaLnBrk="1" hangingPunct="1"/>
            <a:r>
              <a:rPr lang="en-GB" altLang="en-US" sz="2400" u="sng" smtClean="0">
                <a:solidFill>
                  <a:schemeClr val="tx1"/>
                </a:solidFill>
              </a:rPr>
              <a:t>Hyperlinks like this</a:t>
            </a:r>
          </a:p>
          <a:p>
            <a:pPr eaLnBrk="1" hangingPunct="1"/>
            <a:r>
              <a:rPr lang="en-GB" altLang="en-US" sz="2400" u="sng" smtClean="0">
                <a:solidFill>
                  <a:schemeClr val="accent2"/>
                </a:solidFill>
              </a:rPr>
              <a:t>Visited hyperlinks like this</a:t>
            </a:r>
            <a:endParaRPr lang="en-US" altLang="en-US" sz="2400" u="sng" smtClean="0">
              <a:solidFill>
                <a:schemeClr val="accent2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4008438" y="21875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2"/>
                <a:gridCol w="1116013"/>
              </a:tblGrid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69484" marR="69484" marT="34742" marB="34742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516063" y="2187575"/>
            <a:ext cx="2232025" cy="1368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483350" y="2187575"/>
            <a:ext cx="2232025" cy="136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107763" dir="2700000" algn="ctr" rotWithShape="0">
              <a:schemeClr val="bg2">
                <a:lumMod val="75000"/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858838" y="1268413"/>
            <a:ext cx="8208962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1128713" y="5984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400" b="1" smtClean="0"/>
              <a:t>Use of templates</a:t>
            </a:r>
            <a:endParaRPr lang="en-US" altLang="en-US" sz="4400" b="1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22450" y="1601788"/>
            <a:ext cx="695007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822450" y="303053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167313" y="3030538"/>
            <a:ext cx="3640137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89038" y="5319713"/>
            <a:ext cx="7954962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on the Presentation Magazine website</a:t>
            </a:r>
          </a:p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822450" y="2498725"/>
            <a:ext cx="692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Blue Present">
      <a:dk1>
        <a:srgbClr val="FDFC70"/>
      </a:dk1>
      <a:lt1>
        <a:srgbClr val="FFFFFF"/>
      </a:lt1>
      <a:dk2>
        <a:srgbClr val="005F9C"/>
      </a:dk2>
      <a:lt2>
        <a:srgbClr val="B3CCE6"/>
      </a:lt2>
      <a:accent1>
        <a:srgbClr val="7FD7FC"/>
      </a:accent1>
      <a:accent2>
        <a:srgbClr val="E0CC6B"/>
      </a:accent2>
      <a:accent3>
        <a:srgbClr val="C89241"/>
      </a:accent3>
      <a:accent4>
        <a:srgbClr val="0479C0"/>
      </a:accent4>
      <a:accent5>
        <a:srgbClr val="326599"/>
      </a:accent5>
      <a:accent6>
        <a:srgbClr val="6097E1"/>
      </a:accent6>
      <a:hlink>
        <a:srgbClr val="FDFC70"/>
      </a:hlink>
      <a:folHlink>
        <a:srgbClr val="C8924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297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Birthday Present Template</vt:lpstr>
      <vt:lpstr>EXAMPLE BULLET SLIDE 1</vt:lpstr>
      <vt:lpstr>Process Flow</vt:lpstr>
      <vt:lpstr>COLOUR SCHEME</vt:lpstr>
      <vt:lpstr>Sample Graph (3 colour)</vt:lpstr>
      <vt:lpstr>PICTURE SLIDE EXAMPLE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present PowerPoint Template</dc:title>
  <dc:creator>Presentation Magazine;Alexander Taylor</dc:creator>
  <cp:lastModifiedBy>Jonty Pearce</cp:lastModifiedBy>
  <cp:revision>79</cp:revision>
  <dcterms:created xsi:type="dcterms:W3CDTF">2009-11-03T13:35:13Z</dcterms:created>
  <dcterms:modified xsi:type="dcterms:W3CDTF">2015-02-22T11:17:08Z</dcterms:modified>
</cp:coreProperties>
</file>