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63" r:id="rId3"/>
    <p:sldId id="272" r:id="rId4"/>
    <p:sldId id="260" r:id="rId5"/>
    <p:sldId id="276" r:id="rId6"/>
    <p:sldId id="261" r:id="rId7"/>
    <p:sldId id="273" r:id="rId8"/>
    <p:sldId id="274" r:id="rId9"/>
    <p:sldId id="275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34A"/>
    <a:srgbClr val="002060"/>
    <a:srgbClr val="B3CCE6"/>
    <a:srgbClr val="93AEC2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24E495-2CA4-4052-80A0-32252D14337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3E6CF0-A1C4-4650-8B73-EE7176D8A5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20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03C0A5-FB7E-4428-A2F8-81DA1B47A5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4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2B6CC7-9FB6-46FC-8C1B-BC09F27B50C1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6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AF53C-6B5C-488B-AA6C-3560014C28EA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184E0-CD41-43F0-BF23-BFA54C71FEC4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8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8F42DF-D63B-4186-BAA6-5C9276D6D212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5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265415-CC8B-43F7-96F9-B161C4E43D44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2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CA777-3151-40B7-9446-8249BEC21F40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6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513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5134A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79251-DBC3-4881-8DED-8F2987C8B3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9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69E4-F315-46B9-A465-B3EC05417B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0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4338-CAC5-4987-849A-0A90C278D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22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D1A0-9587-459F-92F4-2BCB377565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36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6ACA0-A595-4511-BC19-C067245625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146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10A8-5D8A-48F7-9AFE-9CA4E0CB47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22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B489-9A20-4D94-BA49-98C72DB180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6752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5122863"/>
            <a:ext cx="13716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8EDBD-4798-448B-B511-2943DAD58A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54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59709-6168-4ADC-B267-2015F81CF4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6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AD718-BD17-4975-9AF0-F34FCFA589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252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F2B61-8006-4559-BA65-DABC974257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45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09ED-C25E-4B1E-8983-8B6F65BC28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02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0D6D2-908E-40A6-A083-D336A151A0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9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63C2-61AA-4281-9717-1052CEBAB2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862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E9B8-0810-43A1-A749-E8BB532DD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7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999D-596D-4C46-AC7B-03598E980C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73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206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00206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62DF525-246F-4A5E-B4EF-C7451DD672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832100" y="4883150"/>
            <a:ext cx="7772400" cy="1470025"/>
          </a:xfrm>
        </p:spPr>
        <p:txBody>
          <a:bodyPr/>
          <a:lstStyle/>
          <a:p>
            <a:r>
              <a:rPr lang="en-GB" altLang="en-US" smtClean="0"/>
              <a:t>Frozen Flake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181475" y="5876925"/>
            <a:ext cx="6400800" cy="1752600"/>
          </a:xfrm>
        </p:spPr>
        <p:txBody>
          <a:bodyPr/>
          <a:lstStyle/>
          <a:p>
            <a:r>
              <a:rPr lang="en-GB" altLang="en-US" smtClean="0"/>
              <a:t>Your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222250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smtClean="0"/>
              <a:t>Example of a table</a:t>
            </a:r>
            <a:endParaRPr lang="en-US" altLang="en-US" sz="4000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819150" y="1589088"/>
          <a:ext cx="7402513" cy="3441700"/>
        </p:xfrm>
        <a:graphic>
          <a:graphicData uri="http://schemas.openxmlformats.org/drawingml/2006/table">
            <a:tbl>
              <a:tblPr/>
              <a:tblGrid>
                <a:gridCol w="3702051"/>
                <a:gridCol w="370046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EC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08025" y="5332413"/>
            <a:ext cx="63896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cs typeface="Arial" panose="020B0604020202020204" pitchFamily="34" charset="0"/>
              </a:rPr>
              <a:t>Note:  </a:t>
            </a:r>
            <a:r>
              <a:rPr lang="en-GB" altLang="en-US" sz="1600">
                <a:cs typeface="Arial" panose="020B0604020202020204" pitchFamily="34" charset="0"/>
              </a:rPr>
              <a:t>PowerPoint does not allow you to have nice default tables  but you can cut and paste this one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Examples of default styles</a:t>
            </a:r>
            <a:endParaRPr lang="en-US" altLang="en-US" sz="4000" smtClean="0"/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3425825" y="2027238"/>
          <a:ext cx="2232025" cy="1368425"/>
        </p:xfrm>
        <a:graphic>
          <a:graphicData uri="http://schemas.openxmlformats.org/drawingml/2006/table">
            <a:tbl>
              <a:tblPr/>
              <a:tblGrid>
                <a:gridCol w="1116012"/>
                <a:gridCol w="1116013"/>
              </a:tblGrid>
              <a:tr h="684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9484" marR="69484" marT="34742" marB="347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9484" marR="69484" marT="34742" marB="347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9484" marR="69484" marT="34742" marB="347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9484" marR="69484" marT="34742" marB="3474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35000" y="2027238"/>
            <a:ext cx="22320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6197600" y="2027238"/>
            <a:ext cx="2232025" cy="1368425"/>
          </a:xfrm>
          <a:prstGeom prst="rect">
            <a:avLst/>
          </a:prstGeom>
          <a:solidFill>
            <a:srgbClr val="93AEC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with shadow</a:t>
            </a:r>
            <a:endParaRPr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68" name="Rectangle 3"/>
          <p:cNvSpPr txBox="1">
            <a:spLocks noChangeArrowheads="1"/>
          </p:cNvSpPr>
          <p:nvPr/>
        </p:nvSpPr>
        <p:spPr bwMode="auto">
          <a:xfrm>
            <a:off x="2151063" y="3729038"/>
            <a:ext cx="46894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/>
              <a:t>Text and lines are like this</a:t>
            </a:r>
          </a:p>
          <a:p>
            <a:r>
              <a:rPr lang="en-GB" altLang="en-US" sz="2400" u="sng">
                <a:solidFill>
                  <a:schemeClr val="hlink"/>
                </a:solidFill>
              </a:rPr>
              <a:t>Hyperlinks like this</a:t>
            </a:r>
          </a:p>
          <a:p>
            <a:r>
              <a:rPr lang="en-GB" altLang="en-US" sz="2400" u="sng">
                <a:solidFill>
                  <a:schemeClr val="folHlink"/>
                </a:solidFill>
              </a:rPr>
              <a:t>Visited hyperlinks like this</a:t>
            </a:r>
            <a:endParaRPr lang="en-US" altLang="en-US" sz="2400" u="sng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Use of templates</a:t>
            </a:r>
            <a:endParaRPr lang="en-US" altLang="en-US" sz="400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50938" y="1477963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50938" y="3013075"/>
            <a:ext cx="340995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95800" y="3013075"/>
            <a:ext cx="364013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5357813"/>
            <a:ext cx="9144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000" b="1" dirty="0" smtClean="0">
                <a:solidFill>
                  <a:srgbClr val="002060"/>
                </a:solidFill>
                <a:cs typeface="Arial" charset="0"/>
              </a:rPr>
              <a:t>You can find many more free PowerPoint templates</a:t>
            </a:r>
          </a:p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000" b="1" dirty="0" smtClean="0">
                <a:solidFill>
                  <a:srgbClr val="002060"/>
                </a:solidFill>
                <a:cs typeface="Arial" charset="0"/>
              </a:rPr>
              <a:t>on the Presentation Magazine website</a:t>
            </a:r>
            <a:endParaRPr lang="en-GB" sz="2000" b="1" dirty="0" smtClean="0">
              <a:solidFill>
                <a:schemeClr val="bg1"/>
              </a:solidFill>
              <a:cs typeface="Arial" charset="0"/>
            </a:endParaRPr>
          </a:p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  <a:hlinkClick r:id="rId3"/>
              </a:rPr>
              <a:t>www.presentationmagazine.com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50938" y="2374900"/>
            <a:ext cx="6926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779588"/>
            <a:ext cx="13700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774825"/>
            <a:ext cx="13716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739900"/>
            <a:ext cx="13700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1739900"/>
            <a:ext cx="13700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93875"/>
            <a:ext cx="1370012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Process Flow</a:t>
            </a: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466725" y="359251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2146300" y="359251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3884613" y="3592513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5599113" y="3592513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7337425" y="359251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1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2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1400" b="1">
                <a:cs typeface="Arial" panose="020B0604020202020204" pitchFamily="34" charset="0"/>
              </a:rPr>
              <a:t>Bullet 3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sz="1400" b="1">
              <a:cs typeface="Arial" panose="020B0604020202020204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482850" y="2403475"/>
            <a:ext cx="673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5134A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69925" y="2401888"/>
            <a:ext cx="9540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5134A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1475" y="2403475"/>
            <a:ext cx="76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5134A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70588" y="2401888"/>
            <a:ext cx="6429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5134A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450138" y="2403475"/>
            <a:ext cx="1133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5134A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8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4000" smtClean="0"/>
              <a:t>Example Bullet Point Slide 1</a:t>
            </a:r>
            <a:endParaRPr lang="en-US" altLang="en-US" sz="4000" smtClean="0"/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46100" y="1441450"/>
            <a:ext cx="805656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Bullet point</a:t>
            </a:r>
          </a:p>
          <a:p>
            <a:pPr eaLnBrk="1" hangingPunct="1"/>
            <a:r>
              <a:rPr lang="en-US" altLang="en-US" sz="2800"/>
              <a:t>Bullet point</a:t>
            </a:r>
          </a:p>
          <a:p>
            <a:pPr lvl="1" eaLnBrk="1" hangingPunct="1"/>
            <a:r>
              <a:rPr lang="en-US" altLang="en-US" sz="2400"/>
              <a:t>Sub Bullet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Colour scheme</a:t>
            </a:r>
            <a:endParaRPr lang="en-US" altLang="en-US" sz="400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671888" y="2749550"/>
            <a:ext cx="827087" cy="6111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5134A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48213" y="2749550"/>
            <a:ext cx="827087" cy="611188"/>
          </a:xfrm>
          <a:prstGeom prst="rect">
            <a:avLst/>
          </a:prstGeom>
          <a:solidFill>
            <a:srgbClr val="B3C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5134A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619375" y="4364038"/>
            <a:ext cx="827088" cy="611187"/>
          </a:xfrm>
          <a:prstGeom prst="rect">
            <a:avLst/>
          </a:prstGeom>
          <a:solidFill>
            <a:srgbClr val="93A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5134A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87763" y="4364038"/>
            <a:ext cx="827087" cy="6111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5134A"/>
              </a:solidFill>
              <a:latin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56150" y="4364038"/>
            <a:ext cx="827088" cy="611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5134A"/>
              </a:solidFill>
              <a:latin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26125" y="4364038"/>
            <a:ext cx="827088" cy="6111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5134A"/>
              </a:solidFill>
              <a:latin typeface="Arial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808663" y="2749550"/>
            <a:ext cx="827087" cy="611188"/>
          </a:xfrm>
          <a:prstGeom prst="rect">
            <a:avLst/>
          </a:prstGeom>
          <a:solidFill>
            <a:srgbClr val="0513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5134A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603500" y="2749550"/>
            <a:ext cx="827088" cy="61118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5134A"/>
              </a:solidFill>
              <a:latin typeface="Arial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328863" y="2109788"/>
            <a:ext cx="13779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Background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689350" y="1987550"/>
            <a:ext cx="796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Lines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619625" y="2109788"/>
            <a:ext cx="10842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Shadows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919788" y="1987550"/>
            <a:ext cx="604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Title</a:t>
            </a:r>
            <a:b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</a:b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Text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735263" y="3724275"/>
            <a:ext cx="596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Fills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676650" y="3724275"/>
            <a:ext cx="868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Accent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597400" y="3602038"/>
            <a:ext cx="112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Hyperlink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678488" y="3600450"/>
            <a:ext cx="112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5134A"/>
                </a:solidFill>
                <a:cs typeface="Arial" panose="020B0604020202020204" pitchFamily="34" charset="0"/>
              </a:rPr>
              <a:t>Hyperlink</a:t>
            </a:r>
            <a:endParaRPr lang="en-US" altLang="en-US" sz="1600" b="1">
              <a:solidFill>
                <a:srgbClr val="05134A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83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Picture slide</a:t>
            </a:r>
            <a:endParaRPr lang="en-US" altLang="en-US" sz="4000" smtClean="0"/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987550" y="4535488"/>
            <a:ext cx="3190875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5134A"/>
                </a:solidFill>
              </a:rPr>
              <a:t>Bullet 1</a:t>
            </a:r>
          </a:p>
          <a:p>
            <a:pPr algn="ctr" eaLnBrk="1" hangingPunct="1"/>
            <a:r>
              <a:rPr lang="en-GB" altLang="en-US" sz="2400">
                <a:solidFill>
                  <a:srgbClr val="05134A"/>
                </a:solidFill>
              </a:rPr>
              <a:t>Bullet 2</a:t>
            </a:r>
            <a:endParaRPr lang="en-US" altLang="en-US" sz="2400">
              <a:solidFill>
                <a:srgbClr val="05134A"/>
              </a:solidFill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5678488" y="1873250"/>
            <a:ext cx="2941637" cy="35591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0" b="1">
                <a:solidFill>
                  <a:srgbClr val="05134A"/>
                </a:solidFill>
              </a:rPr>
              <a:t>?</a:t>
            </a:r>
            <a:endParaRPr lang="en-US" altLang="en-US" sz="2000" b="1">
              <a:solidFill>
                <a:srgbClr val="05134A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05134A"/>
                </a:solidFill>
              </a:rPr>
              <a:t>Insert a picture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587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Sample Graph (3 colour</a:t>
            </a:r>
            <a:r>
              <a:rPr lang="en-GB" sz="40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6387" name="Chart 1"/>
          <p:cNvGraphicFramePr>
            <a:graphicFrameLocks/>
          </p:cNvGraphicFramePr>
          <p:nvPr/>
        </p:nvGraphicFramePr>
        <p:xfrm>
          <a:off x="1473200" y="150018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5" imgW="6194073" imgH="4170025" progId="Excel.Chart.8">
                  <p:embed/>
                </p:oleObj>
              </mc:Choice>
              <mc:Fallback>
                <p:oleObj r:id="rId5" imgW="6194073" imgH="4170025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500188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4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4000" smtClean="0"/>
              <a:t>Example Bullet Point Slide 2</a:t>
            </a:r>
            <a:endParaRPr lang="en-US" altLang="en-US" sz="4000" smtClean="0"/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530225" y="1338263"/>
            <a:ext cx="8072438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Bullet point</a:t>
            </a:r>
          </a:p>
          <a:p>
            <a:pPr eaLnBrk="1" hangingPunct="1"/>
            <a:r>
              <a:rPr lang="en-US" altLang="en-US" sz="2400">
                <a:solidFill>
                  <a:srgbClr val="05134A"/>
                </a:solidFill>
              </a:rPr>
              <a:t>Bullet</a:t>
            </a:r>
            <a:r>
              <a:rPr lang="en-US" altLang="en-US" sz="2400"/>
              <a:t> point</a:t>
            </a:r>
          </a:p>
          <a:p>
            <a:pPr lvl="1" eaLnBrk="1" hangingPunct="1"/>
            <a:r>
              <a:rPr lang="en-US" altLang="en-US" sz="2000"/>
              <a:t>Sub Bullet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54000"/>
            <a:ext cx="8408988" cy="1143000"/>
          </a:xfrm>
        </p:spPr>
        <p:txBody>
          <a:bodyPr/>
          <a:lstStyle/>
          <a:p>
            <a:pPr algn="r" eaLnBrk="1" hangingPunct="1"/>
            <a:r>
              <a:rPr lang="en-GB" altLang="en-US" sz="4000" smtClean="0"/>
              <a:t>Example Bullet Point Slide 3</a:t>
            </a:r>
            <a:endParaRPr lang="en-US" altLang="en-US" sz="4000" smtClean="0"/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41300" y="1397000"/>
            <a:ext cx="8372475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05134A"/>
                </a:solidFill>
              </a:rPr>
              <a:t>Bullet point</a:t>
            </a:r>
          </a:p>
          <a:p>
            <a:pPr algn="r" eaLnBrk="1" hangingPunct="1"/>
            <a:r>
              <a:rPr lang="en-US" altLang="en-US" sz="2400">
                <a:solidFill>
                  <a:srgbClr val="05134A"/>
                </a:solidFill>
              </a:rPr>
              <a:t>Bullet point</a:t>
            </a:r>
          </a:p>
          <a:p>
            <a:pPr lvl="1" algn="r" eaLnBrk="1" hangingPunct="1"/>
            <a:r>
              <a:rPr lang="en-US" altLang="en-US" sz="2000">
                <a:solidFill>
                  <a:srgbClr val="05134A"/>
                </a:solidFill>
              </a:rPr>
              <a:t>Sub Bullet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32702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4000" smtClean="0"/>
              <a:t>Example Bullet Point Slide 4</a:t>
            </a:r>
            <a:endParaRPr lang="en-US" altLang="en-US" sz="4000" smtClean="0"/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501650" y="1411288"/>
            <a:ext cx="8101013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5134A"/>
                </a:solidFill>
              </a:rPr>
              <a:t>Bullet point</a:t>
            </a:r>
          </a:p>
          <a:p>
            <a:pPr eaLnBrk="1" hangingPunct="1"/>
            <a:r>
              <a:rPr lang="en-US" altLang="en-US" sz="2400">
                <a:solidFill>
                  <a:srgbClr val="05134A"/>
                </a:solidFill>
              </a:rPr>
              <a:t>Bullet point</a:t>
            </a:r>
          </a:p>
          <a:p>
            <a:pPr lvl="1" eaLnBrk="1" hangingPunct="1"/>
            <a:r>
              <a:rPr lang="en-US" altLang="en-US" sz="2000">
                <a:solidFill>
                  <a:srgbClr val="05134A"/>
                </a:solidFill>
              </a:rPr>
              <a:t>Sub Bullet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9">
      <a:dk1>
        <a:srgbClr val="002060"/>
      </a:dk1>
      <a:lt1>
        <a:srgbClr val="FFFFFF"/>
      </a:lt1>
      <a:dk2>
        <a:srgbClr val="05134A"/>
      </a:dk2>
      <a:lt2>
        <a:srgbClr val="B3CCE6"/>
      </a:lt2>
      <a:accent1>
        <a:srgbClr val="93AEC2"/>
      </a:accent1>
      <a:accent2>
        <a:srgbClr val="030925"/>
      </a:accent2>
      <a:accent3>
        <a:srgbClr val="FFFFFF"/>
      </a:accent3>
      <a:accent4>
        <a:srgbClr val="002060"/>
      </a:accent4>
      <a:accent5>
        <a:srgbClr val="B3CCE6"/>
      </a:accent5>
      <a:accent6>
        <a:srgbClr val="6097E1"/>
      </a:accent6>
      <a:hlink>
        <a:srgbClr val="266CCB"/>
      </a:hlink>
      <a:folHlink>
        <a:srgbClr val="19488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331</Words>
  <Application>Microsoft Office PowerPoint</Application>
  <PresentationFormat>On-screen Show (4:3)</PresentationFormat>
  <Paragraphs>91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Default Design</vt:lpstr>
      <vt:lpstr>Microsoft Excel Chart</vt:lpstr>
      <vt:lpstr>Frozen Flake</vt:lpstr>
      <vt:lpstr>Process Flow</vt:lpstr>
      <vt:lpstr>Example Bullet Point Slide 1</vt:lpstr>
      <vt:lpstr>Colour scheme</vt:lpstr>
      <vt:lpstr>Picture slide</vt:lpstr>
      <vt:lpstr>Sample Graph (3 colour)</vt:lpstr>
      <vt:lpstr>Example Bullet Point Slide 2</vt:lpstr>
      <vt:lpstr>Example Bullet Point Slide 3</vt:lpstr>
      <vt:lpstr>Example Bullet Point Slide 4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Magazine;Alexander Taylor</dc:creator>
  <cp:lastModifiedBy>Jonty Pearce</cp:lastModifiedBy>
  <cp:revision>85</cp:revision>
  <dcterms:created xsi:type="dcterms:W3CDTF">2009-11-03T13:35:13Z</dcterms:created>
  <dcterms:modified xsi:type="dcterms:W3CDTF">2015-02-22T11:17:05Z</dcterms:modified>
</cp:coreProperties>
</file>