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8" r:id="rId2"/>
    <p:sldId id="259" r:id="rId3"/>
    <p:sldId id="260" r:id="rId4"/>
    <p:sldId id="261" r:id="rId5"/>
    <p:sldId id="271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4747"/>
    <a:srgbClr val="169A2F"/>
    <a:srgbClr val="080808"/>
    <a:srgbClr val="1A530D"/>
    <a:srgbClr val="000000"/>
    <a:srgbClr val="4D4D4D"/>
    <a:srgbClr val="333300"/>
    <a:srgbClr val="081A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-124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-2478" y="-12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7CA0463-8AEB-45F1-9E72-80215CE69A8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DBCE7D8-D23F-4C2F-BAF4-D4E41C353B6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406716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E59160A-EC9C-4A60-8E47-645E8EA35A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85608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D3AB4D-4D0E-499A-9D19-F498C600F4CF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175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16FE37F-D9C9-4064-A7B9-1F9FE039DE55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839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30243D-2201-4D53-8F2D-5688C6CFE48E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449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F3EB28E-EFEE-4E91-9FAA-8178C8102365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0575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C8AAEC-AC2E-4AC1-AA93-34208B12208E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425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8DB573-7874-4F66-839A-2EF8DCCDAA49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3680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2BF12AF-852C-4758-B5F6-519AFC66315E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3046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DFCC058-CF7F-4B9F-BFDC-15E3A102587E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3984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0E66113-5945-44DB-8F51-A46027F14398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556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54AB5-5CE2-4D50-9B7D-BCD7C35F96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61647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85969-BE6E-45CB-9233-333D95E6311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6277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E714B-B373-4CBA-B22A-68B6B18D8B0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3068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EB1AF-FB86-43C7-B026-320058C5B6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472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438BA-2997-4ACC-90D5-DDCBDEBBEB2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815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6EACC-24A8-4C50-8D7B-0E05551E35A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97050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6DFF9-E582-43B3-946F-A4C608B4017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5677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CD970-691D-49E9-906A-CECB3DEA56F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816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3A859-63D1-4814-9F15-0027FFE471A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5013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35354-2D6B-49C1-8F64-9AA3132D525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9773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6E619-129B-42D4-A3F2-89190028696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0907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13487-8ACC-49CD-BB7D-61B14E7963D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1906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8C598-9DA8-434E-A116-57E9F48621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48585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1EF0DD1-1408-4762-977E-2607D7A601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2D05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2D05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2D05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2D05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2D05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Microsoft_Excel_Chart1.xls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504825" y="3643313"/>
            <a:ext cx="828992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en-GB" sz="3200" b="1" i="1" dirty="0" smtClean="0">
                <a:solidFill>
                  <a:srgbClr val="92D050"/>
                </a:solidFill>
              </a:rPr>
              <a:t>Your Name</a:t>
            </a:r>
          </a:p>
          <a:p>
            <a:pPr algn="r" eaLnBrk="1" hangingPunct="1">
              <a:defRPr/>
            </a:pPr>
            <a:endParaRPr lang="en-GB" dirty="0" smtClean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504825" y="3028950"/>
            <a:ext cx="837406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4400" b="1"/>
              <a:t>Cannabis Smoke</a:t>
            </a:r>
            <a:endParaRPr lang="en-GB" altLang="en-US" sz="36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41300" y="165100"/>
            <a:ext cx="84582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Example Bullet Point Slide 1</a:t>
            </a:r>
            <a:endParaRPr lang="en-US" altLang="en-US" sz="40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300" y="1457325"/>
            <a:ext cx="8361363" cy="3871913"/>
          </a:xfrm>
        </p:spPr>
        <p:txBody>
          <a:bodyPr/>
          <a:lstStyle/>
          <a:p>
            <a:pPr algn="r" eaLnBrk="1" hangingPunct="1"/>
            <a:r>
              <a:rPr lang="en-US" altLang="en-US" sz="2800" smtClean="0"/>
              <a:t>Bullet point</a:t>
            </a:r>
          </a:p>
          <a:p>
            <a:pPr algn="r" eaLnBrk="1" hangingPunct="1"/>
            <a:r>
              <a:rPr lang="en-US" altLang="en-US" sz="2800" smtClean="0"/>
              <a:t>Bullet point</a:t>
            </a:r>
          </a:p>
          <a:p>
            <a:pPr lvl="1" algn="r" eaLnBrk="1" hangingPunct="1"/>
            <a:r>
              <a:rPr lang="en-US" altLang="en-US" sz="2400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527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Colour scheme</a:t>
            </a:r>
            <a:endParaRPr lang="en-US" altLang="en-US" sz="4000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625850" y="2306638"/>
            <a:ext cx="827088" cy="6111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702175" y="2306638"/>
            <a:ext cx="827088" cy="611187"/>
          </a:xfrm>
          <a:prstGeom prst="rect">
            <a:avLst/>
          </a:pr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73338" y="3921125"/>
            <a:ext cx="827087" cy="611188"/>
          </a:xfrm>
          <a:prstGeom prst="rect">
            <a:avLst/>
          </a:prstGeom>
          <a:solidFill>
            <a:srgbClr val="080808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641725" y="3921125"/>
            <a:ext cx="827088" cy="611188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710113" y="3921125"/>
            <a:ext cx="827087" cy="611188"/>
          </a:xfrm>
          <a:prstGeom prst="rect">
            <a:avLst/>
          </a:prstGeom>
          <a:solidFill>
            <a:srgbClr val="169A2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5780088" y="3921125"/>
            <a:ext cx="827087" cy="611188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62625" y="2306638"/>
            <a:ext cx="827088" cy="611187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57463" y="2306638"/>
            <a:ext cx="827087" cy="6111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2825" y="1666875"/>
            <a:ext cx="13779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Background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43313" y="1544638"/>
            <a:ext cx="7969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Lines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73588" y="1666875"/>
            <a:ext cx="1084262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Shadows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73750" y="1544638"/>
            <a:ext cx="6048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Title</a:t>
            </a:r>
            <a:br>
              <a:rPr lang="en-GB" altLang="en-US" sz="1600" b="1">
                <a:cs typeface="Arial" panose="020B0604020202020204" pitchFamily="34" charset="0"/>
              </a:rPr>
            </a:br>
            <a:r>
              <a:rPr lang="en-GB" altLang="en-US" sz="1600" b="1">
                <a:cs typeface="Arial" panose="020B0604020202020204" pitchFamily="34" charset="0"/>
              </a:rPr>
              <a:t>Text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89225" y="3281363"/>
            <a:ext cx="5969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Fills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30613" y="3281363"/>
            <a:ext cx="8683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Accent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51363" y="3159125"/>
            <a:ext cx="11207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Hyperlink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32450" y="3157538"/>
            <a:ext cx="11207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Hyperlink</a:t>
            </a:r>
            <a:endParaRPr lang="en-US" altLang="en-US" sz="1600" b="1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25241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Sample Graph One (3 colour)</a:t>
            </a:r>
            <a:endParaRPr lang="en-US" altLang="en-US" sz="4000" smtClean="0"/>
          </a:p>
        </p:txBody>
      </p:sp>
      <p:graphicFrame>
        <p:nvGraphicFramePr>
          <p:cNvPr id="10243" name="Chart 1"/>
          <p:cNvGraphicFramePr>
            <a:graphicFrameLocks/>
          </p:cNvGraphicFramePr>
          <p:nvPr/>
        </p:nvGraphicFramePr>
        <p:xfrm>
          <a:off x="719138" y="1071563"/>
          <a:ext cx="7645400" cy="5138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r:id="rId5" imgW="7645047" imgH="5139373" progId="Excel.Chart.8">
                  <p:embed/>
                </p:oleObj>
              </mc:Choice>
              <mc:Fallback>
                <p:oleObj r:id="rId5" imgW="7645047" imgH="5139373" progId="Excel.Chart.8">
                  <p:embed/>
                  <p:pic>
                    <p:nvPicPr>
                      <p:cNvPr id="0" name="Chart 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8" y="1071563"/>
                        <a:ext cx="7645400" cy="5138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8750"/>
            <a:ext cx="91440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Picture slide</a:t>
            </a:r>
            <a:endParaRPr lang="en-US" altLang="en-US" sz="40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7988" y="1423988"/>
            <a:ext cx="3190875" cy="1227137"/>
          </a:xfrm>
        </p:spPr>
        <p:txBody>
          <a:bodyPr/>
          <a:lstStyle/>
          <a:p>
            <a:pPr algn="ctr" eaLnBrk="1" hangingPunct="1"/>
            <a:r>
              <a:rPr lang="en-GB" altLang="en-US" sz="2400" smtClean="0"/>
              <a:t>Bullet 1</a:t>
            </a:r>
          </a:p>
          <a:p>
            <a:pPr algn="ctr" eaLnBrk="1" hangingPunct="1"/>
            <a:r>
              <a:rPr lang="en-GB" altLang="en-US" sz="2400" smtClean="0"/>
              <a:t>Bullet 2</a:t>
            </a:r>
            <a:endParaRPr lang="en-US" altLang="en-US" sz="2400" smtClean="0"/>
          </a:p>
        </p:txBody>
      </p:sp>
      <p:sp>
        <p:nvSpPr>
          <p:cNvPr id="12292" name="Rectangle 3"/>
          <p:cNvSpPr txBox="1">
            <a:spLocks noChangeArrowheads="1"/>
          </p:cNvSpPr>
          <p:nvPr/>
        </p:nvSpPr>
        <p:spPr bwMode="auto">
          <a:xfrm>
            <a:off x="5178425" y="1511300"/>
            <a:ext cx="3190875" cy="3692525"/>
          </a:xfrm>
          <a:prstGeom prst="rect">
            <a:avLst/>
          </a:prstGeom>
          <a:noFill/>
          <a:ln w="38100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0000" b="1">
                <a:solidFill>
                  <a:srgbClr val="92D050"/>
                </a:solidFill>
              </a:rPr>
              <a:t>?</a:t>
            </a:r>
            <a:endParaRPr lang="en-US" altLang="en-US" sz="2000" b="1">
              <a:solidFill>
                <a:srgbClr val="92D050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Insert a picture here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550" y="1843088"/>
            <a:ext cx="1670050" cy="167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3638" y="1843088"/>
            <a:ext cx="1670050" cy="167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7038" y="1843088"/>
            <a:ext cx="1671637" cy="167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9788" y="1843088"/>
            <a:ext cx="1671637" cy="167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8" y="1843088"/>
            <a:ext cx="1670050" cy="167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smtClean="0"/>
              <a:t>Process Flow</a:t>
            </a:r>
          </a:p>
        </p:txBody>
      </p:sp>
      <p:sp>
        <p:nvSpPr>
          <p:cNvPr id="14344" name="Rectangle 3"/>
          <p:cNvSpPr>
            <a:spLocks noChangeArrowheads="1"/>
          </p:cNvSpPr>
          <p:nvPr/>
        </p:nvSpPr>
        <p:spPr bwMode="auto">
          <a:xfrm>
            <a:off x="466725" y="3632200"/>
            <a:ext cx="1376363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14345" name="Rectangle 4"/>
          <p:cNvSpPr>
            <a:spLocks noChangeArrowheads="1"/>
          </p:cNvSpPr>
          <p:nvPr/>
        </p:nvSpPr>
        <p:spPr bwMode="auto">
          <a:xfrm>
            <a:off x="2146300" y="3632200"/>
            <a:ext cx="1376363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14346" name="Rectangle 5"/>
          <p:cNvSpPr>
            <a:spLocks noChangeArrowheads="1"/>
          </p:cNvSpPr>
          <p:nvPr/>
        </p:nvSpPr>
        <p:spPr bwMode="auto">
          <a:xfrm>
            <a:off x="3884613" y="3632200"/>
            <a:ext cx="1376362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14347" name="Rectangle 6"/>
          <p:cNvSpPr>
            <a:spLocks noChangeArrowheads="1"/>
          </p:cNvSpPr>
          <p:nvPr/>
        </p:nvSpPr>
        <p:spPr bwMode="auto">
          <a:xfrm>
            <a:off x="5599113" y="3632200"/>
            <a:ext cx="1376362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14348" name="Rectangle 7"/>
          <p:cNvSpPr>
            <a:spLocks noChangeArrowheads="1"/>
          </p:cNvSpPr>
          <p:nvPr/>
        </p:nvSpPr>
        <p:spPr bwMode="auto">
          <a:xfrm>
            <a:off x="7337425" y="3632200"/>
            <a:ext cx="1376363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482850" y="2827338"/>
            <a:ext cx="6731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669925" y="2825750"/>
            <a:ext cx="95408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4181475" y="2827338"/>
            <a:ext cx="7620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970588" y="2825750"/>
            <a:ext cx="64293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7450138" y="2827338"/>
            <a:ext cx="11334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6875" y="171450"/>
            <a:ext cx="82296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z="4000" smtClean="0"/>
              <a:t>Example of a table</a:t>
            </a:r>
            <a:endParaRPr lang="en-US" altLang="en-US" sz="4000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819150" y="1509713"/>
          <a:ext cx="7402513" cy="3441700"/>
        </p:xfrm>
        <a:graphic>
          <a:graphicData uri="http://schemas.openxmlformats.org/drawingml/2006/table">
            <a:tbl>
              <a:tblPr/>
              <a:tblGrid>
                <a:gridCol w="3702051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80808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2995613" y="5156200"/>
            <a:ext cx="5286375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Note:  </a:t>
            </a:r>
            <a:r>
              <a:rPr lang="en-GB" altLang="en-US" sz="16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160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Examples of default styles</a:t>
            </a:r>
            <a:endParaRPr lang="en-US" altLang="en-US" sz="40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44750" y="3611563"/>
            <a:ext cx="4689475" cy="4525962"/>
          </a:xfrm>
        </p:spPr>
        <p:txBody>
          <a:bodyPr/>
          <a:lstStyle/>
          <a:p>
            <a:pPr eaLnBrk="1" hangingPunct="1">
              <a:defRPr/>
            </a:pPr>
            <a:r>
              <a:rPr lang="en-GB" sz="2400" dirty="0" smtClean="0"/>
              <a:t>Text and lines are like this</a:t>
            </a:r>
          </a:p>
          <a:p>
            <a:pPr eaLnBrk="1" hangingPunct="1">
              <a:defRPr/>
            </a:pPr>
            <a:r>
              <a:rPr lang="en-GB" sz="2400" u="sng" dirty="0" smtClean="0">
                <a:solidFill>
                  <a:srgbClr val="169A2F"/>
                </a:solidFill>
              </a:rPr>
              <a:t>Hyperlinks like this</a:t>
            </a:r>
          </a:p>
          <a:p>
            <a:pPr eaLnBrk="1" hangingPunct="1">
              <a:defRPr/>
            </a:pPr>
            <a:r>
              <a:rPr lang="en-GB" sz="2400" u="sng" dirty="0" smtClean="0">
                <a:solidFill>
                  <a:schemeClr val="accent3">
                    <a:lumMod val="50000"/>
                  </a:schemeClr>
                </a:solidFill>
              </a:rPr>
              <a:t>Visited hyperlinks like this</a:t>
            </a:r>
            <a:endParaRPr lang="en-US" sz="2400" u="sng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3425825" y="1738313"/>
          <a:ext cx="2232025" cy="1368425"/>
        </p:xfrm>
        <a:graphic>
          <a:graphicData uri="http://schemas.openxmlformats.org/drawingml/2006/table">
            <a:tbl>
              <a:tblPr/>
              <a:tblGrid>
                <a:gridCol w="1116012"/>
                <a:gridCol w="1116013"/>
              </a:tblGrid>
              <a:tr h="684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69484" marR="69484" marT="34742" marB="3474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69484" marR="69484" marT="34742" marB="3474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35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69484" marR="69484" marT="34742" marB="3474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69484" marR="69484" marT="34742" marB="3474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635000" y="1738313"/>
            <a:ext cx="2232025" cy="13684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6197600" y="1738313"/>
            <a:ext cx="2232025" cy="1368425"/>
          </a:xfrm>
          <a:prstGeom prst="rect">
            <a:avLst/>
          </a:prstGeom>
          <a:solidFill>
            <a:srgbClr val="080808"/>
          </a:solidFill>
          <a:ln>
            <a:noFill/>
          </a:ln>
          <a:effectLst>
            <a:outerShdw dist="107763" dir="2700000" algn="ctr" rotWithShape="0">
              <a:srgbClr val="4D4D4D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0636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Use of templates</a:t>
            </a:r>
            <a:endParaRPr lang="en-US" altLang="en-US" sz="4000" smtClean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150938" y="1401763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150938" y="2717800"/>
            <a:ext cx="3409950" cy="227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495800" y="2717800"/>
            <a:ext cx="3640138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0" y="5062538"/>
            <a:ext cx="9144000" cy="104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</a:t>
            </a:r>
          </a:p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on the Presentation Magazine website</a:t>
            </a:r>
          </a:p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solidFill>
                  <a:srgbClr val="169A2F"/>
                </a:solidFill>
                <a:cs typeface="Arial" panose="020B0604020202020204" pitchFamily="34" charset="0"/>
              </a:rPr>
              <a:t>www.presentationmagazine.com</a:t>
            </a:r>
            <a:endParaRPr lang="en-US" altLang="en-US" sz="2000" b="1">
              <a:solidFill>
                <a:srgbClr val="169A2F"/>
              </a:solidFill>
              <a:cs typeface="Arial" panose="020B0604020202020204" pitchFamily="34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150938" y="2165350"/>
            <a:ext cx="69262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1300</TotalTime>
  <Words>303</Words>
  <Application>Microsoft Office PowerPoint</Application>
  <PresentationFormat>On-screen Show (4:3)</PresentationFormat>
  <Paragraphs>82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Excel Chart</vt:lpstr>
      <vt:lpstr>PowerPoint Presentation</vt:lpstr>
      <vt:lpstr>Example Bullet Point Slide 1</vt:lpstr>
      <vt:lpstr>Colour scheme</vt:lpstr>
      <vt:lpstr>Sample Graph One (3 colour)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Magazine;Alexander Taylor</dc:creator>
  <cp:lastModifiedBy>Jonty Pearce</cp:lastModifiedBy>
  <cp:revision>100</cp:revision>
  <dcterms:created xsi:type="dcterms:W3CDTF">2009-11-03T13:35:13Z</dcterms:created>
  <dcterms:modified xsi:type="dcterms:W3CDTF">2015-02-22T11:17:03Z</dcterms:modified>
</cp:coreProperties>
</file>