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07C"/>
    <a:srgbClr val="0347B5"/>
    <a:srgbClr val="0350D1"/>
    <a:srgbClr val="00117E"/>
    <a:srgbClr val="0000CC"/>
    <a:srgbClr val="4343FF"/>
    <a:srgbClr val="0D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2" autoAdjust="0"/>
    <p:restoredTop sz="97494" autoAdjust="0"/>
  </p:normalViewPr>
  <p:slideViewPr>
    <p:cSldViewPr snapToGrid="0">
      <p:cViewPr>
        <p:scale>
          <a:sx n="77" d="100"/>
          <a:sy n="77" d="100"/>
        </p:scale>
        <p:origin x="-3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F5BBCBA-2BCB-4514-9DED-6987CAD69A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6237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680EF6-CFE6-4FC3-89D4-D32F36E0BA06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8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85BC32-7BE4-4E76-A1D8-CF1EA43B8E6D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845BC0-50F6-47CF-994E-0D0CCBFBB21B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CBFA02-0527-429F-920D-CA3D0E65DA21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29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2A0FBA-1A7E-4041-BC55-4FD58604B7D9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5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93B44-0754-46A8-811A-671B68868A3F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3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72E420-4DEA-4732-ADE9-C5A5A39911AA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2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F4E801-572D-4813-939C-74697780965E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0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96EB50-639D-4AD2-995E-683AB54DC73A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9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IMG_2328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9525"/>
            <a:ext cx="9185276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642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1924050"/>
            <a:ext cx="7775575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B1AE2B-0E1D-40B5-A195-9B0F03DA5E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717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6ED5-B3FB-4C85-B540-3C58886135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73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CC39-62B5-44F6-AD35-F97C3620F0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5250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CEBBC-791E-43FC-B937-9A9C767E50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881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081C9-AB20-4648-A660-EDE7384B4B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257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8EF8B-A50F-4ACC-8304-444C66CC6B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474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B0210-6B41-4537-BBDD-EF97D0E1D4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416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AD0F-A9EC-432C-B20F-0FA310CAEB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436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8E6C-2EBB-4125-94AF-2A2D7EE20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768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7CCF7-E054-4DB9-B774-7005E35555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693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565F6-AEE9-41BC-AB43-771F7A9B2A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804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B0A2B-8C1D-490F-81E1-1148F8EFFE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586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11396-2783-4306-AB98-B4590F5706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639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8" descr="IMG_232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9525"/>
            <a:ext cx="9185276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F8CD530-2304-4279-8F87-A2B052C9F4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auto">
          <a:xfrm>
            <a:off x="692150" y="5237163"/>
            <a:ext cx="7775575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Eye template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Bullet point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Bullet point</a:t>
            </a:r>
          </a:p>
          <a:p>
            <a:pPr lvl="1" eaLnBrk="1" hangingPunct="1"/>
            <a:r>
              <a:rPr lang="en-US" altLang="en-US" smtClean="0">
                <a:solidFill>
                  <a:schemeClr val="tx1"/>
                </a:solidFill>
              </a:rPr>
              <a:t>Sub Bullet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Example bullet point 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38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Colour scheme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686175" y="2701925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62500" y="2701925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33663" y="4316413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702050" y="4316413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770438" y="4316413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840413" y="4316413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822950" y="2701925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617788" y="2701925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398713" y="2062163"/>
            <a:ext cx="1268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Background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716338" y="1939925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Lines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665663" y="2062163"/>
            <a:ext cx="1020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Shadows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946775" y="1939925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Title</a:t>
            </a:r>
            <a:b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Text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809875" y="367665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Fills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706813" y="3676650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Accent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691063" y="3554413"/>
            <a:ext cx="103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Hyperlink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772150" y="3552825"/>
            <a:ext cx="103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cs typeface="Arial" panose="020B0604020202020204" pitchFamily="34" charset="0"/>
              </a:rPr>
              <a:t>Hyperlink</a:t>
            </a:r>
            <a:endParaRPr lang="en-US" altLang="en-US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952625" y="1847850"/>
            <a:ext cx="5441950" cy="3560763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5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Sample Graph (3 colours)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1673225" y="1804988"/>
          <a:ext cx="6726238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hart" r:id="rId4" imgW="8293100" imgH="4610100" progId="MSGraph.Chart.8">
                  <p:embed followColorScheme="full"/>
                </p:oleObj>
              </mc:Choice>
              <mc:Fallback>
                <p:oleObj name="Chart" r:id="rId4" imgW="8293100" imgH="46101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1804988"/>
                        <a:ext cx="6726238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38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Picture slide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49413"/>
            <a:ext cx="4027488" cy="4525962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Bullet 1</a:t>
            </a:r>
          </a:p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Bullet 2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pic>
        <p:nvPicPr>
          <p:cNvPr id="12292" name="Picture 12" descr="IMG_2328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1898650"/>
            <a:ext cx="1882775" cy="2241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Process Flow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31838" y="3087688"/>
            <a:ext cx="1376362" cy="2354262"/>
          </a:xfrm>
          <a:prstGeom prst="rect">
            <a:avLst/>
          </a:prstGeom>
          <a:solidFill>
            <a:srgbClr val="748ED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66950" y="3087688"/>
            <a:ext cx="1376363" cy="2354262"/>
          </a:xfrm>
          <a:prstGeom prst="rect">
            <a:avLst/>
          </a:prstGeom>
          <a:solidFill>
            <a:srgbClr val="0091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76663" y="3087688"/>
            <a:ext cx="1376362" cy="2354262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284788" y="3087688"/>
            <a:ext cx="1376362" cy="2354262"/>
          </a:xfrm>
          <a:prstGeom prst="rect">
            <a:avLst/>
          </a:prstGeom>
          <a:solidFill>
            <a:srgbClr val="FFAB57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796088" y="3087688"/>
            <a:ext cx="1376362" cy="2354262"/>
          </a:xfrm>
          <a:prstGeom prst="rect">
            <a:avLst/>
          </a:prstGeom>
          <a:solidFill>
            <a:srgbClr val="FFC9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2266950" y="1614488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731838" y="1614488"/>
            <a:ext cx="1898650" cy="1270000"/>
          </a:xfrm>
          <a:custGeom>
            <a:avLst/>
            <a:gdLst>
              <a:gd name="T0" fmla="*/ 2147483646 w 1196"/>
              <a:gd name="T1" fmla="*/ 514111875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016125000 h 800"/>
              <a:gd name="T8" fmla="*/ 2147483646 w 1196"/>
              <a:gd name="T9" fmla="*/ 2016125000 h 800"/>
              <a:gd name="T10" fmla="*/ 2147483646 w 1196"/>
              <a:gd name="T11" fmla="*/ 1502013125 h 800"/>
              <a:gd name="T12" fmla="*/ 2147483646 w 1196"/>
              <a:gd name="T13" fmla="*/ 1008062500 h 800"/>
              <a:gd name="T14" fmla="*/ 2147483646 w 1196"/>
              <a:gd name="T15" fmla="*/ 514111875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776663" y="1614488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5284788" y="1614488"/>
            <a:ext cx="1857375" cy="1270000"/>
          </a:xfrm>
          <a:custGeom>
            <a:avLst/>
            <a:gdLst>
              <a:gd name="T0" fmla="*/ 2147483646 w 1170"/>
              <a:gd name="T1" fmla="*/ 514111875 h 800"/>
              <a:gd name="T2" fmla="*/ 2147483646 w 1170"/>
              <a:gd name="T3" fmla="*/ 0 h 800"/>
              <a:gd name="T4" fmla="*/ 0 w 1170"/>
              <a:gd name="T5" fmla="*/ 0 h 800"/>
              <a:gd name="T6" fmla="*/ 393144375 w 1170"/>
              <a:gd name="T7" fmla="*/ 514111875 h 800"/>
              <a:gd name="T8" fmla="*/ 771167813 w 1170"/>
              <a:gd name="T9" fmla="*/ 1008062500 h 800"/>
              <a:gd name="T10" fmla="*/ 393144375 w 1170"/>
              <a:gd name="T11" fmla="*/ 1502013125 h 800"/>
              <a:gd name="T12" fmla="*/ 0 w 1170"/>
              <a:gd name="T13" fmla="*/ 2016125000 h 800"/>
              <a:gd name="T14" fmla="*/ 2147483646 w 1170"/>
              <a:gd name="T15" fmla="*/ 2016125000 h 800"/>
              <a:gd name="T16" fmla="*/ 2147483646 w 1170"/>
              <a:gd name="T17" fmla="*/ 1502013125 h 800"/>
              <a:gd name="T18" fmla="*/ 2147483646 w 1170"/>
              <a:gd name="T19" fmla="*/ 1008062500 h 800"/>
              <a:gd name="T20" fmla="*/ 2147483646 w 1170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6796088" y="1614488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916238" y="20669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31875" y="206533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446588" y="206692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959475" y="206533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366000" y="206692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0038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 of a table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>
            <p:ph type="tbl" idx="1"/>
          </p:nvPr>
        </p:nvGraphicFramePr>
        <p:xfrm>
          <a:off x="1133475" y="1643063"/>
          <a:ext cx="7402513" cy="3265487"/>
        </p:xfrm>
        <a:graphic>
          <a:graphicData uri="http://schemas.openxmlformats.org/drawingml/2006/table">
            <a:tbl>
              <a:tblPr/>
              <a:tblGrid>
                <a:gridCol w="3702050"/>
                <a:gridCol w="3700463"/>
              </a:tblGrid>
              <a:tr h="509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784350" y="5091113"/>
            <a:ext cx="6165850" cy="6413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  <a:cs typeface="Arial" panose="020B0604020202020204" pitchFamily="34" charset="0"/>
              </a:rPr>
              <a:t>Note:  </a:t>
            </a: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PowerPoint does not allow you to have nice </a:t>
            </a:r>
            <a:b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800">
                <a:solidFill>
                  <a:schemeClr val="tx1"/>
                </a:solidFill>
                <a:cs typeface="Arial" panose="020B0604020202020204" pitchFamily="34" charset="0"/>
              </a:rPr>
              <a:t>default tables - but you can cut and paste this one</a:t>
            </a:r>
            <a:endParaRPr lang="en-US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00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Examples of default styles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36725"/>
            <a:ext cx="4689475" cy="4525963"/>
          </a:xfrm>
          <a:noFill/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tx1"/>
                </a:solidFill>
              </a:rPr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21521" name="Group 17"/>
          <p:cNvGraphicFramePr>
            <a:graphicFrameLocks noGrp="1"/>
          </p:cNvGraphicFramePr>
          <p:nvPr>
            <p:ph sz="half" idx="2"/>
          </p:nvPr>
        </p:nvGraphicFramePr>
        <p:xfrm>
          <a:off x="5446713" y="1917700"/>
          <a:ext cx="3171825" cy="1735138"/>
        </p:xfrm>
        <a:graphic>
          <a:graphicData uri="http://schemas.openxmlformats.org/drawingml/2006/table">
            <a:tbl>
              <a:tblPr/>
              <a:tblGrid>
                <a:gridCol w="1585912"/>
                <a:gridCol w="1585913"/>
              </a:tblGrid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101850" y="434657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981575" y="434657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With shadow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ChangeArrowheads="1"/>
          </p:cNvSpPr>
          <p:nvPr/>
        </p:nvSpPr>
        <p:spPr bwMode="auto">
          <a:xfrm>
            <a:off x="1020763" y="1317625"/>
            <a:ext cx="7297737" cy="4775200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365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Use of templates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150938" y="1420813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150938" y="2720975"/>
            <a:ext cx="34099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solidFill>
                  <a:schemeClr val="tx1"/>
                </a:solidFill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Use these templates for your presentations.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Display your presentation on a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web site provided that it is not for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t>If you like these templates, we would always appreciate a link back to our website.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4495800" y="27209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solidFill>
                  <a:schemeClr val="tx1"/>
                </a:solidFill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Resell or distribute these templates.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Put these templates on a website for download. This includes uploading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them onto file sharing networks like Slideshare, Myspace, Facebook,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bit torrent etc.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Pass off any of our created </a:t>
            </a:r>
            <a:b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content as your own work.</a:t>
            </a: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1139825" y="5067300"/>
            <a:ext cx="7164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  <a:endParaRPr lang="en-US" altLang="en-US" sz="20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150938" y="21891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We have put a lot of work into developing all these templates and retain the copyright in them. You can use them freely providing that you do not redistribute or sell them.</a:t>
            </a: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7A806A"/>
      </a:dk1>
      <a:lt1>
        <a:srgbClr val="FFFFFF"/>
      </a:lt1>
      <a:dk2>
        <a:srgbClr val="6C816A"/>
      </a:dk2>
      <a:lt2>
        <a:srgbClr val="946C56"/>
      </a:lt2>
      <a:accent1>
        <a:srgbClr val="C3B29D"/>
      </a:accent1>
      <a:accent2>
        <a:srgbClr val="778EAC"/>
      </a:accent2>
      <a:accent3>
        <a:srgbClr val="FFFFFF"/>
      </a:accent3>
      <a:accent4>
        <a:srgbClr val="676C59"/>
      </a:accent4>
      <a:accent5>
        <a:srgbClr val="DED5CC"/>
      </a:accent5>
      <a:accent6>
        <a:srgbClr val="6B809B"/>
      </a:accent6>
      <a:hlink>
        <a:srgbClr val="8E578B"/>
      </a:hlink>
      <a:folHlink>
        <a:srgbClr val="8896A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224</Words>
  <Application>Microsoft Office PowerPoint</Application>
  <PresentationFormat>On-screen Show (4:3)</PresentationFormat>
  <Paragraphs>77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Default Design</vt:lpstr>
      <vt:lpstr>Microsoft Graph Chart</vt:lpstr>
      <vt:lpstr>Eye template</vt:lpstr>
      <vt:lpstr>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template</dc:title>
  <dc:creator>Presentation Magazine</dc:creator>
  <cp:lastModifiedBy>Jonty Pearce</cp:lastModifiedBy>
  <cp:revision>67</cp:revision>
  <dcterms:created xsi:type="dcterms:W3CDTF">2009-11-03T13:35:13Z</dcterms:created>
  <dcterms:modified xsi:type="dcterms:W3CDTF">2015-02-22T11:16:50Z</dcterms:modified>
</cp:coreProperties>
</file>