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847"/>
    <a:srgbClr val="FFFFFF"/>
    <a:srgbClr val="02307C"/>
    <a:srgbClr val="0347B5"/>
    <a:srgbClr val="0350D1"/>
    <a:srgbClr val="00117E"/>
    <a:srgbClr val="0000CC"/>
    <a:srgbClr val="43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2" autoAdjust="0"/>
    <p:restoredTop sz="90929"/>
  </p:normalViewPr>
  <p:slideViewPr>
    <p:cSldViewPr snapToGrid="0">
      <p:cViewPr>
        <p:scale>
          <a:sx n="77" d="100"/>
          <a:sy n="77" d="100"/>
        </p:scale>
        <p:origin x="-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818740-2ABD-48AC-BC7D-15F9A600FD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543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AED12B-F795-42A1-8E96-BACE2C646573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3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A84D91-2FBF-4355-8F5B-E4596DCF1B9D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FFF189-E112-4E3C-B055-8F44D475C0DC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0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C3A77-9A4F-4CB3-8AB8-39BCD3E104C4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4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BE3A4B-9BD3-4B1C-BBD3-3AE9798A6FC3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1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2E3F2F-69AB-4FBA-8348-DC2A49FBFBE8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2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108923-96D0-48FC-BE96-9176C34B895A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7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611117-7259-4797-91D3-03B4E6424CBC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5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G_275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6050"/>
            <a:ext cx="7772400" cy="11430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ea typeface="ＭＳ Ｐゴシック" pitchFamily="-16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4668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bg1"/>
                </a:solidFill>
                <a:ea typeface="ＭＳ Ｐゴシック" pitchFamily="-16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83515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BBA1A-BC57-45A8-9C81-8D47C5B734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18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00C7-27E5-457C-A9EA-EC6AE0039B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012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351AF-F9DA-41B0-A8DE-D3C560DD94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178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1457-3A7F-4AD3-A873-CDE042BCF5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905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5633-AFFE-43EE-9613-EB249009D3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12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932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1696953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6296E6-0E60-4804-98D0-B58B303BFF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12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D92F6-1808-4CD9-9DF5-D3142F3293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074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25932-A044-47E1-9945-B888C6851E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91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67B0-5103-4B1E-9A04-AD64261D9D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145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ABE4-D4BC-48BE-B2B3-A4499ED835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617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9143-41B3-42C7-919F-B5F20907A6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100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B679-015B-4F15-AA98-3F2C3E8A97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382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1847-96C3-46CE-A919-BA3F9B66E7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32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MG_2754-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B65C6F1-7259-4628-BAD5-5EA6D465EF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5013" y="750888"/>
            <a:ext cx="7772400" cy="1143000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Cactus 2 template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505847"/>
                </a:solidFill>
              </a:rPr>
              <a:t>Example bullet point </a:t>
            </a:r>
            <a:r>
              <a:rPr lang="en-US" altLang="en-US" smtClean="0">
                <a:solidFill>
                  <a:schemeClr val="tx2"/>
                </a:solidFill>
              </a:rPr>
              <a:t>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92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Colour scheme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660775" y="2713038"/>
            <a:ext cx="827088" cy="611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37100" y="2713038"/>
            <a:ext cx="827088" cy="6111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08263" y="4327525"/>
            <a:ext cx="827087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676650" y="4327525"/>
            <a:ext cx="827088" cy="611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45038" y="4327525"/>
            <a:ext cx="827087" cy="6111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15013" y="4327525"/>
            <a:ext cx="827087" cy="6111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97550" y="2713038"/>
            <a:ext cx="827088" cy="6111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92388" y="2713038"/>
            <a:ext cx="827087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373313" y="2073275"/>
            <a:ext cx="1268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90938" y="1951038"/>
            <a:ext cx="771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40263" y="2073275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21375" y="1951038"/>
            <a:ext cx="579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787650" y="3687763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81413" y="3687763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668838" y="3565525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749925" y="3563938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952625" y="1847850"/>
            <a:ext cx="5441950" cy="3560763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92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Sample Graph (3 colours)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1673225" y="1804988"/>
          <a:ext cx="6726238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hart" r:id="rId4" imgW="8293100" imgH="4610100" progId="MSGraph.Chart.8">
                  <p:embed followColorScheme="full"/>
                </p:oleObj>
              </mc:Choice>
              <mc:Fallback>
                <p:oleObj name="Chart" r:id="rId4" imgW="8293100" imgH="46101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1804988"/>
                        <a:ext cx="6726238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5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Picture slide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4388" y="1662113"/>
            <a:ext cx="4983162" cy="4525962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2292" name="Picture 7" descr="IMG_2754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1765300"/>
            <a:ext cx="1985962" cy="2336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92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Process Flow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31838" y="3162300"/>
            <a:ext cx="1376362" cy="2354263"/>
          </a:xfrm>
          <a:prstGeom prst="rect">
            <a:avLst/>
          </a:prstGeom>
          <a:solidFill>
            <a:srgbClr val="748ED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66950" y="3162300"/>
            <a:ext cx="1376363" cy="2354263"/>
          </a:xfrm>
          <a:prstGeom prst="rect">
            <a:avLst/>
          </a:prstGeom>
          <a:solidFill>
            <a:srgbClr val="0091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76663" y="3162300"/>
            <a:ext cx="1376362" cy="23542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284788" y="3162300"/>
            <a:ext cx="1376362" cy="2354263"/>
          </a:xfrm>
          <a:prstGeom prst="rect">
            <a:avLst/>
          </a:prstGeom>
          <a:solidFill>
            <a:srgbClr val="FFAB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796088" y="3162300"/>
            <a:ext cx="1376362" cy="2354263"/>
          </a:xfrm>
          <a:prstGeom prst="rect">
            <a:avLst/>
          </a:prstGeom>
          <a:solidFill>
            <a:srgbClr val="FFC9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2266950" y="168910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731838" y="1689100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6"/>
              <a:gd name="T25" fmla="*/ 0 h 800"/>
              <a:gd name="T26" fmla="*/ 1196 w 1196"/>
              <a:gd name="T27" fmla="*/ 800 h 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776663" y="168910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284788" y="1689100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0"/>
              <a:gd name="T34" fmla="*/ 0 h 800"/>
              <a:gd name="T35" fmla="*/ 1170 w 1170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796088" y="168910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916238" y="214153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31875" y="213995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46588" y="214153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959475" y="213995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66000" y="214153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5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 of a table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28702" name="Group 30"/>
          <p:cNvGraphicFramePr>
            <a:graphicFrameLocks noGrp="1"/>
          </p:cNvGraphicFramePr>
          <p:nvPr/>
        </p:nvGraphicFramePr>
        <p:xfrm>
          <a:off x="1133475" y="1643063"/>
          <a:ext cx="7402513" cy="3265487"/>
        </p:xfrm>
        <a:graphic>
          <a:graphicData uri="http://schemas.openxmlformats.org/drawingml/2006/table">
            <a:tbl>
              <a:tblPr/>
              <a:tblGrid>
                <a:gridCol w="3702050"/>
                <a:gridCol w="3700463"/>
              </a:tblGrid>
              <a:tr h="509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784350" y="5091113"/>
            <a:ext cx="616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</a:t>
            </a:r>
            <a:br>
              <a:rPr lang="en-GB" altLang="en-US" sz="1800">
                <a:cs typeface="Arial" panose="020B0604020202020204" pitchFamily="34" charset="0"/>
              </a:rPr>
            </a:br>
            <a:r>
              <a:rPr lang="en-GB" altLang="en-US" sz="1800">
                <a:cs typeface="Arial" panose="020B0604020202020204" pitchFamily="34" charset="0"/>
              </a:rPr>
              <a:t>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5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Examples of default styles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1325"/>
            <a:ext cx="4689475" cy="4525963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21" name="Group 17"/>
          <p:cNvGraphicFramePr>
            <a:graphicFrameLocks noGrp="1"/>
          </p:cNvGraphicFramePr>
          <p:nvPr>
            <p:ph sz="half" idx="2"/>
          </p:nvPr>
        </p:nvGraphicFramePr>
        <p:xfrm>
          <a:off x="5446713" y="1892300"/>
          <a:ext cx="3171825" cy="1735138"/>
        </p:xfrm>
        <a:graphic>
          <a:graphicData uri="http://schemas.openxmlformats.org/drawingml/2006/table">
            <a:tbl>
              <a:tblPr/>
              <a:tblGrid>
                <a:gridCol w="1585912"/>
                <a:gridCol w="1585913"/>
              </a:tblGrid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101850" y="4470400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Text box</a:t>
            </a:r>
            <a:endParaRPr lang="en-US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981575" y="4470400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  <a:ea typeface="ＭＳ Ｐゴシック" pitchFamily="-16" charset="-128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  <a:ea typeface="ＭＳ Ｐゴシック" pitchFamily="-16" charset="-128"/>
                <a:cs typeface="Arial" charset="0"/>
              </a:rPr>
              <a:t>With shadow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pitchFamily="-16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238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Use of templates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50938" y="1408113"/>
            <a:ext cx="6950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50938" y="2720975"/>
            <a:ext cx="34099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web site provided that it is not for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495800" y="2720975"/>
            <a:ext cx="36401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bit torrent etc.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content as your own work.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163638" y="5035550"/>
            <a:ext cx="71643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50938" y="2189163"/>
            <a:ext cx="6926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A5345"/>
      </a:dk1>
      <a:lt1>
        <a:srgbClr val="FFFFFF"/>
      </a:lt1>
      <a:dk2>
        <a:srgbClr val="505847"/>
      </a:dk2>
      <a:lt2>
        <a:srgbClr val="6C5550"/>
      </a:lt2>
      <a:accent1>
        <a:srgbClr val="4C5C3F"/>
      </a:accent1>
      <a:accent2>
        <a:srgbClr val="E7DBBE"/>
      </a:accent2>
      <a:accent3>
        <a:srgbClr val="FFFFFF"/>
      </a:accent3>
      <a:accent4>
        <a:srgbClr val="3E463A"/>
      </a:accent4>
      <a:accent5>
        <a:srgbClr val="B2B5AF"/>
      </a:accent5>
      <a:accent6>
        <a:srgbClr val="D1C6AC"/>
      </a:accent6>
      <a:hlink>
        <a:srgbClr val="826E50"/>
      </a:hlink>
      <a:folHlink>
        <a:srgbClr val="9B551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224</Words>
  <Application>Microsoft Office PowerPoint</Application>
  <PresentationFormat>On-screen Show (4:3)</PresentationFormat>
  <Paragraphs>76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PGothic</vt:lpstr>
      <vt:lpstr>Wingdings</vt:lpstr>
      <vt:lpstr>Default Design</vt:lpstr>
      <vt:lpstr>Microsoft Graph Chart</vt:lpstr>
      <vt:lpstr>Cactus 2 template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Cactus Template 2</dc:title>
  <dc:creator>Presentation Magazine</dc:creator>
  <cp:lastModifiedBy>Jonty Pearce</cp:lastModifiedBy>
  <cp:revision>85</cp:revision>
  <dcterms:created xsi:type="dcterms:W3CDTF">2010-09-06T21:45:52Z</dcterms:created>
  <dcterms:modified xsi:type="dcterms:W3CDTF">2015-02-22T11:16:46Z</dcterms:modified>
</cp:coreProperties>
</file>