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59" r:id="rId3"/>
    <p:sldId id="267" r:id="rId4"/>
    <p:sldId id="261" r:id="rId5"/>
    <p:sldId id="262" r:id="rId6"/>
    <p:sldId id="268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E4"/>
    <a:srgbClr val="C9C9F0"/>
    <a:srgbClr val="02307C"/>
    <a:srgbClr val="0347B5"/>
    <a:srgbClr val="0350D1"/>
    <a:srgbClr val="00117E"/>
    <a:srgbClr val="0000CC"/>
    <a:srgbClr val="434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48" autoAdjust="0"/>
    <p:restoredTop sz="90929"/>
  </p:normalViewPr>
  <p:slideViewPr>
    <p:cSldViewPr snapToGrid="0">
      <p:cViewPr>
        <p:scale>
          <a:sx n="77" d="100"/>
          <a:sy n="77" d="100"/>
        </p:scale>
        <p:origin x="-27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-3584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-16" charset="-128"/>
              </a:defRPr>
            </a:lvl1pPr>
          </a:lstStyle>
          <a:p>
            <a:pPr>
              <a:defRPr/>
            </a:pPr>
            <a:fld id="{A0E4AC78-4421-4311-8A11-A137D487B1D3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03D94D2-4957-4857-8309-B326DA4A52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6223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758DC56-2AFF-45DE-BD20-90511E53948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481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10B2A3E-8DCF-4FCC-AB74-3FEB9B802B7A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65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841CF96-3C8C-4C3C-8761-39CC83B74C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670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C5C8A53-9302-475D-8139-E0423F14F208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71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15E1B6D-BBCF-4FB0-B52E-1956B8749199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339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A8F0916-2C32-40A9-A5A0-38E5D37A4AD7}" type="slidenum">
              <a:rPr lang="en-GB" altLang="en-US"/>
              <a:pPr algn="r" eaLnBrk="1" hangingPunct="1"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438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34D0920-25A8-492C-8286-8D97196D0D47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449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14EC02D-B514-4587-B80B-AF69196E2918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5608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B6439FC-51F8-43D4-A2D0-1A98F8891E44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49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 descr="IMG_275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4"/>
          <p:cNvSpPr>
            <a:spLocks noChangeArrowheads="1"/>
          </p:cNvSpPr>
          <p:nvPr userDrawn="1"/>
        </p:nvSpPr>
        <p:spPr bwMode="auto">
          <a:xfrm>
            <a:off x="0" y="304800"/>
            <a:ext cx="9144000" cy="1392238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0088" y="411163"/>
            <a:ext cx="7772400" cy="11430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E534A48-3DF5-47DD-98FD-09C56F4CF2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5322168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7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73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2150" y="2427288"/>
            <a:ext cx="7775575" cy="10001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4F841C3-AF34-4F5B-A649-BDEE1FEFEA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6320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00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69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32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797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3567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68313" y="1567865"/>
            <a:ext cx="8216900" cy="4551362"/>
          </a:xfrm>
          <a:noFill/>
          <a:ln>
            <a:noFill/>
          </a:ln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3628E53-6DE1-4080-AD62-0D2F1BDD8A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9014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376664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IMG_2750-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1835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183563" cy="484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9" r:id="rId8"/>
    <p:sldLayoutId id="2147483695" r:id="rId9"/>
    <p:sldLayoutId id="2147483696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Cactus template</a:t>
            </a:r>
          </a:p>
        </p:txBody>
      </p:sp>
      <p:sp>
        <p:nvSpPr>
          <p:cNvPr id="7171" name="Rectangle 11"/>
          <p:cNvSpPr>
            <a:spLocks noChangeArrowheads="1"/>
          </p:cNvSpPr>
          <p:nvPr/>
        </p:nvSpPr>
        <p:spPr bwMode="auto">
          <a:xfrm>
            <a:off x="692150" y="5237163"/>
            <a:ext cx="7775575" cy="121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54013"/>
            <a:ext cx="8228013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 Example bullet point slide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9575"/>
            <a:ext cx="8258175" cy="484505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3775075" y="2506663"/>
            <a:ext cx="827088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4851400" y="2506663"/>
            <a:ext cx="827088" cy="6111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2722563" y="4121150"/>
            <a:ext cx="827087" cy="611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3790950" y="4121150"/>
            <a:ext cx="827088" cy="611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4859338" y="4121150"/>
            <a:ext cx="827087" cy="611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5929313" y="4121150"/>
            <a:ext cx="827087" cy="6111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2" name="Rectangle 9"/>
          <p:cNvSpPr>
            <a:spLocks noChangeArrowheads="1"/>
          </p:cNvSpPr>
          <p:nvPr/>
        </p:nvSpPr>
        <p:spPr bwMode="auto">
          <a:xfrm>
            <a:off x="5911850" y="2506663"/>
            <a:ext cx="827088" cy="6111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3" name="Rectangle 10"/>
          <p:cNvSpPr>
            <a:spLocks noChangeArrowheads="1"/>
          </p:cNvSpPr>
          <p:nvPr/>
        </p:nvSpPr>
        <p:spPr bwMode="auto">
          <a:xfrm>
            <a:off x="2706688" y="2506663"/>
            <a:ext cx="827087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2487613" y="1866900"/>
            <a:ext cx="1268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5" name="Text Box 12"/>
          <p:cNvSpPr txBox="1">
            <a:spLocks noChangeArrowheads="1"/>
          </p:cNvSpPr>
          <p:nvPr/>
        </p:nvSpPr>
        <p:spPr bwMode="auto">
          <a:xfrm>
            <a:off x="3805238" y="1744663"/>
            <a:ext cx="7715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6" name="Text Box 13"/>
          <p:cNvSpPr txBox="1">
            <a:spLocks noChangeArrowheads="1"/>
          </p:cNvSpPr>
          <p:nvPr/>
        </p:nvSpPr>
        <p:spPr bwMode="auto">
          <a:xfrm>
            <a:off x="4754563" y="1866900"/>
            <a:ext cx="1020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7" name="Text Box 14"/>
          <p:cNvSpPr txBox="1">
            <a:spLocks noChangeArrowheads="1"/>
          </p:cNvSpPr>
          <p:nvPr/>
        </p:nvSpPr>
        <p:spPr bwMode="auto">
          <a:xfrm>
            <a:off x="6035675" y="1744663"/>
            <a:ext cx="5794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8" name="Text Box 15"/>
          <p:cNvSpPr txBox="1">
            <a:spLocks noChangeArrowheads="1"/>
          </p:cNvSpPr>
          <p:nvPr/>
        </p:nvSpPr>
        <p:spPr bwMode="auto">
          <a:xfrm>
            <a:off x="2905125" y="3481388"/>
            <a:ext cx="546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9" name="Text Box 16"/>
          <p:cNvSpPr txBox="1">
            <a:spLocks noChangeArrowheads="1"/>
          </p:cNvSpPr>
          <p:nvPr/>
        </p:nvSpPr>
        <p:spPr bwMode="auto">
          <a:xfrm>
            <a:off x="3771900" y="3490913"/>
            <a:ext cx="804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80" name="Text Box 17"/>
          <p:cNvSpPr txBox="1">
            <a:spLocks noChangeArrowheads="1"/>
          </p:cNvSpPr>
          <p:nvPr/>
        </p:nvSpPr>
        <p:spPr bwMode="auto">
          <a:xfrm>
            <a:off x="4787900" y="3368675"/>
            <a:ext cx="10318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81" name="Text Box 18"/>
          <p:cNvSpPr txBox="1">
            <a:spLocks noChangeArrowheads="1"/>
          </p:cNvSpPr>
          <p:nvPr/>
        </p:nvSpPr>
        <p:spPr bwMode="auto">
          <a:xfrm>
            <a:off x="5868988" y="3367088"/>
            <a:ext cx="10318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82" name="Rectangle 21"/>
          <p:cNvSpPr>
            <a:spLocks noGrp="1" noChangeArrowheads="1"/>
          </p:cNvSpPr>
          <p:nvPr>
            <p:ph type="title" idx="4294967295"/>
          </p:nvPr>
        </p:nvSpPr>
        <p:spPr>
          <a:xfrm>
            <a:off x="488950" y="249238"/>
            <a:ext cx="8178800" cy="1143000"/>
          </a:xfrm>
        </p:spPr>
        <p:txBody>
          <a:bodyPr/>
          <a:lstStyle/>
          <a:p>
            <a:r>
              <a:rPr lang="en-US" altLang="en-US" smtClean="0"/>
              <a:t>Colour Scheme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2291" name="Object 2"/>
          <p:cNvGraphicFramePr>
            <a:graphicFrameLocks noChangeAspect="1"/>
          </p:cNvGraphicFramePr>
          <p:nvPr/>
        </p:nvGraphicFramePr>
        <p:xfrm>
          <a:off x="1347788" y="1700213"/>
          <a:ext cx="6726237" cy="373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Chart" r:id="rId4" imgW="8293100" imgH="4610100" progId="MSGraph.Chart.8">
                  <p:embed followColorScheme="full"/>
                </p:oleObj>
              </mc:Choice>
              <mc:Fallback>
                <p:oleObj name="Chart" r:id="rId4" imgW="8293100" imgH="4610100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7788" y="1700213"/>
                        <a:ext cx="6726237" cy="373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0038"/>
            <a:ext cx="8183563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96900" y="1530350"/>
            <a:ext cx="5018088" cy="4845050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4340" name="Picture 10" descr="IMG_2750-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638" y="1622425"/>
            <a:ext cx="2082800" cy="251777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111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  <a:endParaRPr lang="en-US" altLang="en-US" smtClean="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731838" y="3124200"/>
            <a:ext cx="1376362" cy="2354263"/>
          </a:xfrm>
          <a:prstGeom prst="rect">
            <a:avLst/>
          </a:prstGeom>
          <a:solidFill>
            <a:srgbClr val="748ED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266950" y="3124200"/>
            <a:ext cx="1376363" cy="2354263"/>
          </a:xfrm>
          <a:prstGeom prst="rect">
            <a:avLst/>
          </a:prstGeom>
          <a:solidFill>
            <a:srgbClr val="00919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776663" y="3124200"/>
            <a:ext cx="1376362" cy="2354263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284788" y="3124200"/>
            <a:ext cx="1376362" cy="2354263"/>
          </a:xfrm>
          <a:prstGeom prst="rect">
            <a:avLst/>
          </a:prstGeom>
          <a:solidFill>
            <a:srgbClr val="FFAB5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6796088" y="3124200"/>
            <a:ext cx="1376362" cy="2354263"/>
          </a:xfrm>
          <a:prstGeom prst="rect">
            <a:avLst/>
          </a:prstGeom>
          <a:solidFill>
            <a:srgbClr val="FFC99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6392" name="Freeform 8"/>
          <p:cNvSpPr>
            <a:spLocks/>
          </p:cNvSpPr>
          <p:nvPr/>
        </p:nvSpPr>
        <p:spPr bwMode="auto">
          <a:xfrm>
            <a:off x="2266950" y="1651000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68"/>
              <a:gd name="T34" fmla="*/ 0 h 800"/>
              <a:gd name="T35" fmla="*/ 1168 w 1168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3" name="Freeform 9"/>
          <p:cNvSpPr>
            <a:spLocks/>
          </p:cNvSpPr>
          <p:nvPr/>
        </p:nvSpPr>
        <p:spPr bwMode="auto">
          <a:xfrm>
            <a:off x="731838" y="1651000"/>
            <a:ext cx="1898650" cy="1270000"/>
          </a:xfrm>
          <a:custGeom>
            <a:avLst/>
            <a:gdLst>
              <a:gd name="T0" fmla="*/ 2147483646 w 1196"/>
              <a:gd name="T1" fmla="*/ 514111875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016125000 h 800"/>
              <a:gd name="T8" fmla="*/ 2147483646 w 1196"/>
              <a:gd name="T9" fmla="*/ 2016125000 h 800"/>
              <a:gd name="T10" fmla="*/ 2147483646 w 1196"/>
              <a:gd name="T11" fmla="*/ 1502013125 h 800"/>
              <a:gd name="T12" fmla="*/ 2147483646 w 1196"/>
              <a:gd name="T13" fmla="*/ 1008062500 h 800"/>
              <a:gd name="T14" fmla="*/ 2147483646 w 1196"/>
              <a:gd name="T15" fmla="*/ 514111875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96"/>
              <a:gd name="T25" fmla="*/ 0 h 800"/>
              <a:gd name="T26" fmla="*/ 1196 w 1196"/>
              <a:gd name="T27" fmla="*/ 800 h 8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4" name="Freeform 10"/>
          <p:cNvSpPr>
            <a:spLocks/>
          </p:cNvSpPr>
          <p:nvPr/>
        </p:nvSpPr>
        <p:spPr bwMode="auto">
          <a:xfrm>
            <a:off x="3776663" y="1651000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68"/>
              <a:gd name="T34" fmla="*/ 0 h 800"/>
              <a:gd name="T35" fmla="*/ 1168 w 1168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5" name="Freeform 11"/>
          <p:cNvSpPr>
            <a:spLocks/>
          </p:cNvSpPr>
          <p:nvPr/>
        </p:nvSpPr>
        <p:spPr bwMode="auto">
          <a:xfrm>
            <a:off x="5284788" y="1651000"/>
            <a:ext cx="1857375" cy="1270000"/>
          </a:xfrm>
          <a:custGeom>
            <a:avLst/>
            <a:gdLst>
              <a:gd name="T0" fmla="*/ 2147483646 w 1170"/>
              <a:gd name="T1" fmla="*/ 514111875 h 800"/>
              <a:gd name="T2" fmla="*/ 2147483646 w 1170"/>
              <a:gd name="T3" fmla="*/ 0 h 800"/>
              <a:gd name="T4" fmla="*/ 0 w 1170"/>
              <a:gd name="T5" fmla="*/ 0 h 800"/>
              <a:gd name="T6" fmla="*/ 393144375 w 1170"/>
              <a:gd name="T7" fmla="*/ 514111875 h 800"/>
              <a:gd name="T8" fmla="*/ 771167813 w 1170"/>
              <a:gd name="T9" fmla="*/ 1008062500 h 800"/>
              <a:gd name="T10" fmla="*/ 393144375 w 1170"/>
              <a:gd name="T11" fmla="*/ 1502013125 h 800"/>
              <a:gd name="T12" fmla="*/ 0 w 1170"/>
              <a:gd name="T13" fmla="*/ 2016125000 h 800"/>
              <a:gd name="T14" fmla="*/ 2147483646 w 1170"/>
              <a:gd name="T15" fmla="*/ 2016125000 h 800"/>
              <a:gd name="T16" fmla="*/ 2147483646 w 1170"/>
              <a:gd name="T17" fmla="*/ 1502013125 h 800"/>
              <a:gd name="T18" fmla="*/ 2147483646 w 1170"/>
              <a:gd name="T19" fmla="*/ 1008062500 h 800"/>
              <a:gd name="T20" fmla="*/ 2147483646 w 1170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70"/>
              <a:gd name="T34" fmla="*/ 0 h 800"/>
              <a:gd name="T35" fmla="*/ 1170 w 1170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6" name="Freeform 12"/>
          <p:cNvSpPr>
            <a:spLocks/>
          </p:cNvSpPr>
          <p:nvPr/>
        </p:nvSpPr>
        <p:spPr bwMode="auto">
          <a:xfrm>
            <a:off x="6796088" y="1651000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68"/>
              <a:gd name="T34" fmla="*/ 0 h 800"/>
              <a:gd name="T35" fmla="*/ 1168 w 1168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2916238" y="2103438"/>
            <a:ext cx="641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1031875" y="2101850"/>
            <a:ext cx="895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4446588" y="2103438"/>
            <a:ext cx="692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5959475" y="2101850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7366000" y="2103438"/>
            <a:ext cx="1073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0038"/>
            <a:ext cx="8183563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87" name="Group 31"/>
          <p:cNvGraphicFramePr>
            <a:graphicFrameLocks noGrp="1"/>
          </p:cNvGraphicFramePr>
          <p:nvPr/>
        </p:nvGraphicFramePr>
        <p:xfrm>
          <a:off x="1846263" y="1646238"/>
          <a:ext cx="5584825" cy="3495675"/>
        </p:xfrm>
        <a:graphic>
          <a:graphicData uri="http://schemas.openxmlformats.org/drawingml/2006/table">
            <a:tbl>
              <a:tblPr/>
              <a:tblGrid>
                <a:gridCol w="2792412"/>
                <a:gridCol w="2792413"/>
              </a:tblGrid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6" charset="-128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6" charset="-128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6" charset="-128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6" charset="-128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1844675" y="5213350"/>
            <a:ext cx="5627688" cy="64135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</a:t>
            </a:r>
            <a:br>
              <a:rPr lang="en-GB" altLang="en-US" sz="1800">
                <a:cs typeface="Arial" panose="020B0604020202020204" pitchFamily="34" charset="0"/>
              </a:rPr>
            </a:br>
            <a:r>
              <a:rPr lang="en-GB" altLang="en-US" sz="1800">
                <a:cs typeface="Arial" panose="020B0604020202020204" pitchFamily="34" charset="0"/>
              </a:rPr>
              <a:t>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0038"/>
            <a:ext cx="8183563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36713"/>
            <a:ext cx="4664075" cy="2181225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21" name="Group 17"/>
          <p:cNvGraphicFramePr>
            <a:graphicFrameLocks noGrp="1"/>
          </p:cNvGraphicFramePr>
          <p:nvPr>
            <p:ph sz="half" idx="2"/>
          </p:nvPr>
        </p:nvGraphicFramePr>
        <p:xfrm>
          <a:off x="5418138" y="1830388"/>
          <a:ext cx="3155950" cy="1857375"/>
        </p:xfrm>
        <a:graphic>
          <a:graphicData uri="http://schemas.openxmlformats.org/drawingml/2006/table">
            <a:tbl>
              <a:tblPr/>
              <a:tblGrid>
                <a:gridCol w="1577975"/>
                <a:gridCol w="1577975"/>
              </a:tblGrid>
              <a:tr h="930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6" charset="-128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2106613" y="433387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4986338" y="433387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>
                <a:latin typeface="Arial" charset="0"/>
                <a:ea typeface="ＭＳ Ｐゴシック" pitchFamily="-16" charset="-128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>
                <a:latin typeface="Arial" charset="0"/>
                <a:ea typeface="ＭＳ Ｐゴシック" pitchFamily="-16" charset="-128"/>
                <a:cs typeface="Arial" charset="0"/>
              </a:rPr>
              <a:t>With shadow</a:t>
            </a:r>
            <a:endParaRPr lang="en-US">
              <a:latin typeface="Arial" charset="0"/>
              <a:ea typeface="ＭＳ Ｐゴシック" pitchFamily="-16" charset="-128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7"/>
          <p:cNvSpPr txBox="1">
            <a:spLocks noChangeArrowheads="1"/>
          </p:cNvSpPr>
          <p:nvPr/>
        </p:nvSpPr>
        <p:spPr bwMode="auto">
          <a:xfrm>
            <a:off x="1282700" y="5602288"/>
            <a:ext cx="62865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78822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solidFill>
                  <a:srgbClr val="FEFDFF"/>
                </a:solidFill>
                <a:cs typeface="Arial" panose="020B0604020202020204" pitchFamily="34" charset="0"/>
              </a:rPr>
              <a:t>You can find many more free PowerPoint templates on the Presentation Magazine website www.presentationmagazine.com  </a:t>
            </a:r>
            <a:endParaRPr lang="en-US" altLang="en-US" sz="2000" b="1">
              <a:solidFill>
                <a:srgbClr val="FEFDFF"/>
              </a:solidFill>
              <a:cs typeface="Arial" panose="020B0604020202020204" pitchFamily="34" charset="0"/>
            </a:endParaRPr>
          </a:p>
        </p:txBody>
      </p:sp>
      <p:sp>
        <p:nvSpPr>
          <p:cNvPr id="22531" name="Text Box 7"/>
          <p:cNvSpPr txBox="1">
            <a:spLocks noChangeArrowheads="1"/>
          </p:cNvSpPr>
          <p:nvPr/>
        </p:nvSpPr>
        <p:spPr bwMode="auto">
          <a:xfrm>
            <a:off x="1289050" y="5608638"/>
            <a:ext cx="62865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78822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49250"/>
            <a:ext cx="8183563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1589088" y="1433513"/>
            <a:ext cx="63865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1462088" y="2930525"/>
            <a:ext cx="340995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</a:t>
            </a:r>
            <a:br>
              <a:rPr lang="en-US" altLang="en-US" sz="1400">
                <a:cs typeface="Arial" panose="020B0604020202020204" pitchFamily="34" charset="0"/>
              </a:rPr>
            </a:br>
            <a:r>
              <a:rPr lang="en-US" altLang="en-US" sz="1400">
                <a:cs typeface="Arial" panose="020B0604020202020204" pitchFamily="34" charset="0"/>
              </a:rPr>
              <a:t>website.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2535" name="Text Box 6"/>
          <p:cNvSpPr txBox="1">
            <a:spLocks noChangeArrowheads="1"/>
          </p:cNvSpPr>
          <p:nvPr/>
        </p:nvSpPr>
        <p:spPr bwMode="auto">
          <a:xfrm>
            <a:off x="4806950" y="293052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This includes uploading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them onto file sharing networks like Slideshare, Myspace, Facebook,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bit torrent etc.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content as your own work.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1589088" y="2189163"/>
            <a:ext cx="6291262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4E5842"/>
      </a:dk1>
      <a:lt1>
        <a:srgbClr val="FFFCE4"/>
      </a:lt1>
      <a:dk2>
        <a:srgbClr val="4C5A28"/>
      </a:dk2>
      <a:lt2>
        <a:srgbClr val="A66549"/>
      </a:lt2>
      <a:accent1>
        <a:srgbClr val="FEE9AA"/>
      </a:accent1>
      <a:accent2>
        <a:srgbClr val="B39E72"/>
      </a:accent2>
      <a:accent3>
        <a:srgbClr val="FFFDEF"/>
      </a:accent3>
      <a:accent4>
        <a:srgbClr val="414A37"/>
      </a:accent4>
      <a:accent5>
        <a:srgbClr val="FEF2D2"/>
      </a:accent5>
      <a:accent6>
        <a:srgbClr val="A28F67"/>
      </a:accent6>
      <a:hlink>
        <a:srgbClr val="A7B264"/>
      </a:hlink>
      <a:folHlink>
        <a:srgbClr val="D5AA1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87280"/>
        </a:dk1>
        <a:lt1>
          <a:srgbClr val="F6F1EC"/>
        </a:lt1>
        <a:dk2>
          <a:srgbClr val="0347B5"/>
        </a:dk2>
        <a:lt2>
          <a:srgbClr val="8C8C8C"/>
        </a:lt2>
        <a:accent1>
          <a:srgbClr val="0DB6CC"/>
        </a:accent1>
        <a:accent2>
          <a:srgbClr val="62A97F"/>
        </a:accent2>
        <a:accent3>
          <a:srgbClr val="FAF7F4"/>
        </a:accent3>
        <a:accent4>
          <a:srgbClr val="06606C"/>
        </a:accent4>
        <a:accent5>
          <a:srgbClr val="AAD7E2"/>
        </a:accent5>
        <a:accent6>
          <a:srgbClr val="589972"/>
        </a:accent6>
        <a:hlink>
          <a:srgbClr val="CC630C"/>
        </a:hlink>
        <a:folHlink>
          <a:srgbClr val="802A0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1919</TotalTime>
  <Words>268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MS PGothic</vt:lpstr>
      <vt:lpstr>Wingdings</vt:lpstr>
      <vt:lpstr>Default Design</vt:lpstr>
      <vt:lpstr>Microsoft Graph Chart</vt:lpstr>
      <vt:lpstr>Cactus template</vt:lpstr>
      <vt:lpstr> 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Cactus template</dc:title>
  <dc:creator>Presentation Magazine</dc:creator>
  <cp:lastModifiedBy>Jonty Pearce</cp:lastModifiedBy>
  <cp:revision>99</cp:revision>
  <dcterms:created xsi:type="dcterms:W3CDTF">2010-08-19T23:05:01Z</dcterms:created>
  <dcterms:modified xsi:type="dcterms:W3CDTF">2015-02-22T11:16:45Z</dcterms:modified>
</cp:coreProperties>
</file>