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0AB212"/>
    <a:srgbClr val="000000"/>
    <a:srgbClr val="0F591B"/>
    <a:srgbClr val="003300"/>
    <a:srgbClr val="006600"/>
    <a:srgbClr val="082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4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E5D9DE-D4A2-4E61-A47D-66B1B9CC2D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8507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B0B79A-09EB-4A86-A96A-35D0B3F0DE9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FD56AF-474D-43A3-9242-224A1B4991B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5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E7F714-EB01-43A7-B67F-839D166A8E6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97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3A7F7-0D62-4458-A36F-55FACA5075E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60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5C8538-D318-4B65-BAE1-A0D4106D554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42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4A18A-B4C8-4AEA-9FD5-8EBA0E6332A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4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E6C14A-3212-4C30-806D-BA905B70534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43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C7E141-A3C7-45C4-B2B3-BFCB18226F9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8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41951" y="3429000"/>
            <a:ext cx="6701423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605D9-834C-410C-BDC3-836E10E2DD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86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60E7-D3E3-4232-B7CA-5993B5D9FC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631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A3D0-F8C5-4875-AA5F-3428655FEC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23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5518-2D0E-49BF-BCFB-F5ECAC3AF9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638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5852-CDEA-4D30-A9E3-B959B9F4E8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56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F3E48-FC1F-4838-8DD2-7D82BDFC37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940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EB158-ECD6-423C-A765-15FF51BAE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30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F2DD3-D9D5-4CDF-94E2-C4B2AFACE9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418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32FC-9CE4-4CFF-9937-06ED93E1FF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9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865D8-3EAF-462A-9922-FF032B781D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111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86684-5CC9-4F48-929E-0BB8A1BC44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54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C0CC9-C955-43C3-9188-2DC918B405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276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F1F76-6D9B-4437-AA18-28AD0A369A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35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274638"/>
            <a:ext cx="548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1513" y="1600200"/>
            <a:ext cx="5475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AE9500-041E-4BEA-811A-52F7F01A55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A141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41538" y="3429000"/>
            <a:ext cx="6702425" cy="1143000"/>
          </a:xfrm>
        </p:spPr>
        <p:txBody>
          <a:bodyPr/>
          <a:lstStyle/>
          <a:p>
            <a:r>
              <a:rPr lang="en-GB" altLang="en-US" smtClean="0"/>
              <a:t>The Starfish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00000">
            <a:off x="457200" y="1708150"/>
            <a:ext cx="18145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367">
            <a:off x="6891338" y="1763713"/>
            <a:ext cx="18669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1797050"/>
            <a:ext cx="1676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102">
            <a:off x="3641725" y="1697038"/>
            <a:ext cx="19431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797050"/>
            <a:ext cx="17383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804863"/>
            <a:ext cx="7785100" cy="322262"/>
          </a:xfrm>
        </p:spPr>
        <p:txBody>
          <a:bodyPr/>
          <a:lstStyle/>
          <a:p>
            <a:pPr algn="l" eaLnBrk="1" hangingPunct="1"/>
            <a:r>
              <a:rPr lang="en-GB" altLang="en-US" sz="4000" b="0" smtClean="0"/>
              <a:t>Process Flow</a:t>
            </a:r>
          </a:p>
        </p:txBody>
      </p:sp>
      <p:sp>
        <p:nvSpPr>
          <p:cNvPr id="5129" name="Rectangle 3"/>
          <p:cNvSpPr>
            <a:spLocks noChangeArrowheads="1"/>
          </p:cNvSpPr>
          <p:nvPr/>
        </p:nvSpPr>
        <p:spPr bwMode="auto">
          <a:xfrm>
            <a:off x="704850" y="3800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C0000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C0000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C0000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0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2239963" y="380047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FF990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FF990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FF990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000">
              <a:solidFill>
                <a:srgbClr val="FF9900"/>
              </a:solidFill>
              <a:cs typeface="Arial" panose="020B0604020202020204" pitchFamily="34" charset="0"/>
            </a:endParaRPr>
          </a:p>
        </p:txBody>
      </p:sp>
      <p:sp>
        <p:nvSpPr>
          <p:cNvPr id="5131" name="Rectangle 5"/>
          <p:cNvSpPr>
            <a:spLocks noChangeArrowheads="1"/>
          </p:cNvSpPr>
          <p:nvPr/>
        </p:nvSpPr>
        <p:spPr bwMode="auto">
          <a:xfrm>
            <a:off x="3749675" y="3800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FFCC0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FFCC0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FFCC0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000">
              <a:solidFill>
                <a:srgbClr val="FFCC00"/>
              </a:solidFill>
              <a:cs typeface="Arial" panose="020B0604020202020204" pitchFamily="34" charset="0"/>
            </a:endParaRPr>
          </a:p>
        </p:txBody>
      </p:sp>
      <p:sp>
        <p:nvSpPr>
          <p:cNvPr id="5132" name="Rectangle 6"/>
          <p:cNvSpPr>
            <a:spLocks noChangeArrowheads="1"/>
          </p:cNvSpPr>
          <p:nvPr/>
        </p:nvSpPr>
        <p:spPr bwMode="auto">
          <a:xfrm>
            <a:off x="5257800" y="3800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0AB212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0AB212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0AB212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000">
              <a:solidFill>
                <a:srgbClr val="0AB212"/>
              </a:solidFill>
              <a:cs typeface="Arial" panose="020B0604020202020204" pitchFamily="34" charset="0"/>
            </a:endParaRPr>
          </a:p>
        </p:txBody>
      </p:sp>
      <p:sp>
        <p:nvSpPr>
          <p:cNvPr id="5133" name="Rectangle 7"/>
          <p:cNvSpPr>
            <a:spLocks noChangeArrowheads="1"/>
          </p:cNvSpPr>
          <p:nvPr/>
        </p:nvSpPr>
        <p:spPr bwMode="auto">
          <a:xfrm>
            <a:off x="6769100" y="380047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002060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002060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2000">
                <a:solidFill>
                  <a:srgbClr val="002060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0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2513013" y="2432050"/>
            <a:ext cx="7254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Plan</a:t>
            </a: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804863" y="2395538"/>
            <a:ext cx="10398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Design</a:t>
            </a: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4048125" y="2422525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Build</a:t>
            </a: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5635625" y="2419350"/>
            <a:ext cx="6921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Test</a:t>
            </a: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7138988" y="2433638"/>
            <a:ext cx="12398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Evaluate</a:t>
            </a:r>
            <a:endParaRPr lang="en-GB" altLang="en-US" sz="18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312738"/>
            <a:ext cx="8229600" cy="1274762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Example Bullet Point Slide</a:t>
            </a:r>
            <a:endParaRPr lang="en-US" altLang="en-US" sz="4000" b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455738"/>
            <a:ext cx="8097838" cy="4525962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Bullet point</a:t>
            </a:r>
          </a:p>
          <a:p>
            <a:pPr algn="ctr" eaLnBrk="1" hangingPunct="1"/>
            <a:r>
              <a:rPr lang="en-US" altLang="en-US" sz="3200" smtClean="0"/>
              <a:t>Bullet point</a:t>
            </a:r>
          </a:p>
          <a:p>
            <a:pPr lvl="1" algn="ctr" eaLnBrk="1" hangingPunct="1"/>
            <a:r>
              <a:rPr lang="en-US" altLang="en-US" smtClean="0"/>
              <a:t>Sub Bullet</a:t>
            </a:r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1530350"/>
            <a:ext cx="4841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31089">
            <a:off x="3241675" y="2051050"/>
            <a:ext cx="48418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54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Colour Scheme</a:t>
            </a:r>
            <a:endParaRPr lang="en-US" altLang="en-US" sz="4000" b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5955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66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5955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210050"/>
            <a:ext cx="827087" cy="611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210050"/>
            <a:ext cx="827088" cy="611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21005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210050"/>
            <a:ext cx="827087" cy="611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5955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5955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43150" y="195580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03638" y="183356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33913" y="1955800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34075" y="1833563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49550" y="357028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90938" y="3570288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11688" y="34480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92775" y="344646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300038"/>
            <a:ext cx="8193087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Sample Graph (3 colours)</a:t>
            </a:r>
            <a:endParaRPr lang="en-US" altLang="en-US" sz="4000" b="0" smtClean="0"/>
          </a:p>
        </p:txBody>
      </p:sp>
      <p:graphicFrame>
        <p:nvGraphicFramePr>
          <p:cNvPr id="11267" name="Chart 1"/>
          <p:cNvGraphicFramePr>
            <a:graphicFrameLocks/>
          </p:cNvGraphicFramePr>
          <p:nvPr/>
        </p:nvGraphicFramePr>
        <p:xfrm>
          <a:off x="1473200" y="1277938"/>
          <a:ext cx="6197600" cy="439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5" imgW="6194073" imgH="4938188" progId="Excel.Chart.8">
                  <p:embed/>
                </p:oleObj>
              </mc:Choice>
              <mc:Fallback>
                <p:oleObj r:id="rId5" imgW="6194073" imgH="4938188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277938"/>
                        <a:ext cx="6197600" cy="439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269875"/>
            <a:ext cx="8247062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Picture slide</a:t>
            </a:r>
            <a:endParaRPr lang="en-US" altLang="en-US" sz="4000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10050" y="1522413"/>
            <a:ext cx="3667125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5446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566863"/>
            <a:ext cx="485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76895">
            <a:off x="4143375" y="2039938"/>
            <a:ext cx="4857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0" smtClean="0"/>
              <a:t>Example of a table</a:t>
            </a:r>
            <a:endParaRPr lang="en-US" altLang="en-US" sz="4000" b="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68363" y="1471613"/>
          <a:ext cx="7402512" cy="3441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792288" y="5097463"/>
            <a:ext cx="55737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77813"/>
            <a:ext cx="8199438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Examples of default styles</a:t>
            </a:r>
            <a:endParaRPr lang="en-US" altLang="en-US" sz="4000" b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792288"/>
            <a:ext cx="4689475" cy="2914650"/>
          </a:xfrm>
          <a:noFill/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0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330825" y="1697038"/>
          <a:ext cx="3171825" cy="17351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35125" y="3908425"/>
            <a:ext cx="2232025" cy="13684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3908425"/>
            <a:ext cx="2232025" cy="13684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  <p:pic>
        <p:nvPicPr>
          <p:cNvPr id="1742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1819275"/>
            <a:ext cx="368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77689">
            <a:off x="377825" y="2205038"/>
            <a:ext cx="3683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81593">
            <a:off x="377825" y="2562225"/>
            <a:ext cx="368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425450"/>
            <a:ext cx="8147050" cy="1143000"/>
          </a:xfrm>
        </p:spPr>
        <p:txBody>
          <a:bodyPr/>
          <a:lstStyle/>
          <a:p>
            <a:pPr eaLnBrk="1" hangingPunct="1"/>
            <a:r>
              <a:rPr lang="en-GB" altLang="en-US" sz="4000" b="0" smtClean="0"/>
              <a:t>Use of templates</a:t>
            </a:r>
            <a:endParaRPr lang="en-US" altLang="en-US" sz="4000" b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5605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29892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29892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272088"/>
            <a:ext cx="7164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FF990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 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4574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294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The Starfish Template</vt:lpstr>
      <vt:lpstr>Process Flow</vt:lpstr>
      <vt:lpstr>Example Bullet Point Slide</vt:lpstr>
      <vt:lpstr>Colour Scheme</vt:lpstr>
      <vt:lpstr>Sample Graph (3 colours)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PowerPoint Template (graphic)</dc:title>
  <dc:creator>Presentation Magazine</dc:creator>
  <cp:lastModifiedBy>Jonty Pearce</cp:lastModifiedBy>
  <cp:revision>76</cp:revision>
  <dcterms:created xsi:type="dcterms:W3CDTF">2009-11-03T13:35:13Z</dcterms:created>
  <dcterms:modified xsi:type="dcterms:W3CDTF">2015-02-22T11:16:43Z</dcterms:modified>
</cp:coreProperties>
</file>