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3" r:id="rId3"/>
    <p:sldId id="259" r:id="rId4"/>
    <p:sldId id="261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6A21657-2C3A-47A4-AD1F-F09E92DCF7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056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006A8-1446-42B3-9627-FBB4EB1EB236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17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A84004-D33A-47B4-9D84-4B8AB21A723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5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F0CA4A-E872-4249-96DA-F4C3EEDF226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16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82332D-CEBD-4C13-BF45-8546A47EF61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09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D3DB47-9875-4B93-9F90-BBE2EF28014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17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A2E838-AF05-4407-8907-70868C80DCE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77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F896AF-2164-4761-A090-4128F91521D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585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4C0C6F-DB6A-4984-84E9-DD8F8E91E7C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81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5C70BD-10EC-422C-BC82-47881345CEA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60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74D7-8043-46B2-BC38-F528038BFA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14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C1FE3-E28B-4D90-ADB4-C9778AC264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870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5E319-108A-4819-99E2-E4C40AD0B0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009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47A49-96A1-48C0-A517-791FF37177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09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2E6FD-A932-40A5-B420-FC65FB7A8B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5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E8F66-F4A9-44BA-A5CC-ECAE6BDE92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098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0EA6-275D-4BE1-B604-50CFEF2E3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357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C1647-F849-4D49-88F7-46C3A008F3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669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35D2A-898A-42D9-B8EF-3C8FB866D7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720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124BA-07ED-4723-BA23-B11F9C2F2A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443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421EE-D2C9-4B99-91EB-87A947F15B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45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157A9-5900-4B61-836E-695799B2B9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735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4E6A8-86B1-431D-B7B6-7C6D9B03F1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113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E41CE18-6CE5-495D-9F59-C7AF54E107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8188" y="2230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Wave Template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655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541338"/>
            <a:ext cx="7954962" cy="8763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2D05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rgbClr val="0070C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gradFill rotWithShape="0">
            <a:gsLst>
              <a:gs pos="0">
                <a:srgbClr val="0070C0"/>
              </a:gs>
              <a:gs pos="100000">
                <a:srgbClr val="7030A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9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rotWithShape="0">
            <a:gsLst>
              <a:gs pos="0">
                <a:srgbClr val="FFC0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92D05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gradFill rotWithShape="0">
            <a:gsLst>
              <a:gs pos="0">
                <a:srgbClr val="92D050"/>
              </a:gs>
              <a:gs pos="100000">
                <a:srgbClr val="0070C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rotWithShape="0">
            <a:gsLst>
              <a:gs pos="0">
                <a:srgbClr val="0070C0"/>
              </a:gs>
              <a:gs pos="100000">
                <a:srgbClr val="7030A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715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9540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413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1334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25" y="1123950"/>
            <a:ext cx="5667375" cy="1143000"/>
          </a:xfrm>
          <a:solidFill>
            <a:srgbClr val="FFFFFF">
              <a:alpha val="50195"/>
            </a:srgbClr>
          </a:solidFill>
        </p:spPr>
        <p:txBody>
          <a:bodyPr/>
          <a:lstStyle/>
          <a:p>
            <a:pPr algn="l" eaLnBrk="1" hangingPunct="1"/>
            <a:r>
              <a:rPr lang="en-GB" altLang="en-US" sz="3600" smtClean="0"/>
              <a:t>Example Bullet Point Slide</a:t>
            </a:r>
            <a:endParaRPr lang="en-US" altLang="en-US" sz="36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2346325"/>
            <a:ext cx="8470900" cy="377983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Bullet point</a:t>
            </a:r>
          </a:p>
          <a:p>
            <a:pPr eaLnBrk="1" hangingPunct="1"/>
            <a:r>
              <a:rPr lang="en-US" altLang="en-US" sz="2800" smtClean="0"/>
              <a:t>Bullet point</a:t>
            </a:r>
          </a:p>
          <a:p>
            <a:pPr lvl="1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9220" name="Chart 1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r:id="rId6" imgW="6194073" imgH="4163929" progId="Excel.Chart.8">
                  <p:embed/>
                </p:oleObj>
              </mc:Choice>
              <mc:Fallback>
                <p:oleObj r:id="rId6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22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587750" y="2787650"/>
            <a:ext cx="827088" cy="61118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664075" y="2787650"/>
            <a:ext cx="827088" cy="61118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2535238" y="44021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3603625" y="440213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4672013" y="4402138"/>
            <a:ext cx="827087" cy="611187"/>
          </a:xfrm>
          <a:prstGeom prst="rect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5741988" y="4402138"/>
            <a:ext cx="827087" cy="611187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5724525" y="2787650"/>
            <a:ext cx="827088" cy="61118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5" name="Rectangle 10"/>
          <p:cNvSpPr>
            <a:spLocks noChangeArrowheads="1"/>
          </p:cNvSpPr>
          <p:nvPr/>
        </p:nvSpPr>
        <p:spPr bwMode="auto">
          <a:xfrm>
            <a:off x="2519363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2244725" y="2147888"/>
            <a:ext cx="13779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3605213" y="2025650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4535488" y="2147888"/>
            <a:ext cx="10842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5835650" y="2025650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2651125" y="3762375"/>
            <a:ext cx="596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3592513" y="3762375"/>
            <a:ext cx="8683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2" name="Text Box 17"/>
          <p:cNvSpPr txBox="1">
            <a:spLocks noChangeArrowheads="1"/>
          </p:cNvSpPr>
          <p:nvPr/>
        </p:nvSpPr>
        <p:spPr bwMode="auto">
          <a:xfrm>
            <a:off x="4513263" y="3640138"/>
            <a:ext cx="11191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5594350" y="3638550"/>
            <a:ext cx="11191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150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14800" y="1558925"/>
            <a:ext cx="4427538" cy="4525963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Bullet 1</a:t>
            </a:r>
          </a:p>
          <a:p>
            <a:pPr algn="r"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08000"/>
            <a:ext cx="3097213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29368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31850" y="1579563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808038" y="5397500"/>
            <a:ext cx="7513637" cy="646113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7325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7325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7325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7325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7325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7325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7325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7325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7325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6687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FFC0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7030A0"/>
                </a:solidFill>
              </a:rPr>
              <a:t>Visited hyperlinks like this</a:t>
            </a:r>
            <a:endParaRPr lang="en-US" altLang="en-US" sz="2800" u="sng" smtClean="0">
              <a:solidFill>
                <a:srgbClr val="7030A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84785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3033713"/>
            <a:ext cx="7372350" cy="2265362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6192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04800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04800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51618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Wave Template</vt:lpstr>
      <vt:lpstr>Process Flow</vt:lpstr>
      <vt:lpstr>Example Bullet Point Slide</vt:lpstr>
      <vt:lpstr>Sample Graph (3 colours)</vt:lpstr>
      <vt:lpstr>Colour scheme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PowerPoint Template</dc:title>
  <dc:creator>Presentation Magazine</dc:creator>
  <cp:lastModifiedBy>Jonty Pearce</cp:lastModifiedBy>
  <cp:revision>18</cp:revision>
  <dcterms:created xsi:type="dcterms:W3CDTF">2009-11-03T13:35:13Z</dcterms:created>
  <dcterms:modified xsi:type="dcterms:W3CDTF">2015-02-22T11:16:41Z</dcterms:modified>
</cp:coreProperties>
</file>