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7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9C9F0"/>
    <a:srgbClr val="02307C"/>
    <a:srgbClr val="0347B5"/>
    <a:srgbClr val="0350D1"/>
    <a:srgbClr val="00117E"/>
    <a:srgbClr val="0000CC"/>
    <a:srgbClr val="43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4" autoAdjust="0"/>
    <p:restoredTop sz="90929"/>
  </p:normalViewPr>
  <p:slideViewPr>
    <p:cSldViewPr snapToGrid="0">
      <p:cViewPr>
        <p:scale>
          <a:sx n="62" d="100"/>
          <a:sy n="62" d="100"/>
        </p:scale>
        <p:origin x="-67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358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fld id="{C925F3DD-CF31-42B0-ADBB-91610BD9D396}" type="datetime1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94F1E5-C790-4D2D-955F-890EBC2B1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61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A145258-17A3-400E-80D9-4BAA376481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4885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1EC2EC-345F-4846-AC54-8E016C01227B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5CF8CF-62B1-4EE6-B774-2E020A1F3292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0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49065B8-F0C7-40B5-B1D9-03366435E392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B5D5BB-90A6-4D81-A29D-BEB37B88538C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9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AD8F37-DD88-40B0-8A07-61C3A530C764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9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B3A196-A88D-4557-A78D-48527DCC6D68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42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6D5659-0E8B-465A-A98D-8654348A1891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87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AC22DF-43F9-43CF-8E38-75B6D03653ED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01_124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2425"/>
            <a:ext cx="7772400" cy="1143000"/>
          </a:xfrm>
        </p:spPr>
        <p:txBody>
          <a:bodyPr/>
          <a:lstStyle>
            <a:lvl1pPr>
              <a:defRPr sz="4400" b="1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22438"/>
            <a:ext cx="6400800" cy="682625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3232882-BAE5-4E77-9BE6-444E8630E8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2204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73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2427288"/>
            <a:ext cx="7775575" cy="1000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78F9763-CBCB-4261-BF04-67BFFB4B02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157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1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6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21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01_1248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1567865"/>
            <a:ext cx="8216900" cy="4551362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33C25B0-1425-4422-8449-2450BDB2F1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263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6077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9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101_1248-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208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6208713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0" r:id="rId3"/>
    <p:sldLayoutId id="2147483701" r:id="rId4"/>
    <p:sldLayoutId id="2147483702" r:id="rId5"/>
    <p:sldLayoutId id="2147483703" r:id="rId6"/>
    <p:sldLayoutId id="2147483708" r:id="rId7"/>
    <p:sldLayoutId id="2147483704" r:id="rId8"/>
    <p:sldLayoutId id="214748370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92150" y="8175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Sunflower template</a:t>
            </a: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692150" y="5237163"/>
            <a:ext cx="77755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54013"/>
            <a:ext cx="6208713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Example bullet point slide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9575"/>
            <a:ext cx="6208713" cy="484505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541588" y="2589213"/>
            <a:ext cx="827087" cy="611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617913" y="2589213"/>
            <a:ext cx="827087" cy="6111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489075" y="4203700"/>
            <a:ext cx="827088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557463" y="4203700"/>
            <a:ext cx="827087" cy="611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3625850" y="4203700"/>
            <a:ext cx="827088" cy="6111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4695825" y="4203700"/>
            <a:ext cx="827088" cy="6111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4678363" y="2589213"/>
            <a:ext cx="827087" cy="6111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1473200" y="2589213"/>
            <a:ext cx="827088" cy="611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1254125" y="1949450"/>
            <a:ext cx="1268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2571750" y="1827213"/>
            <a:ext cx="771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3521075" y="1949450"/>
            <a:ext cx="1020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4802188" y="1827213"/>
            <a:ext cx="579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1741488" y="3563938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2562225" y="3563938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3622675" y="3441700"/>
            <a:ext cx="1031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4703763" y="3440113"/>
            <a:ext cx="1031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82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238125" y="258763"/>
            <a:ext cx="6208713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Colour Scheme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90513"/>
            <a:ext cx="6994525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Sample Graph (3 colours)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104775" y="1868488"/>
          <a:ext cx="6726238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hart" r:id="rId4" imgW="8296323" imgH="4609980" progId="MSGraph.Chart.8">
                  <p:embed followColorScheme="full"/>
                </p:oleObj>
              </mc:Choice>
              <mc:Fallback>
                <p:oleObj name="Chart" r:id="rId4" imgW="8296323" imgH="460998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1868488"/>
                        <a:ext cx="6726238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Picture slide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49650" y="1536700"/>
            <a:ext cx="3038475" cy="4845050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4340" name="Picture 5" descr="101_1248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695450"/>
            <a:ext cx="2276475" cy="27257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Process Flow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31838" y="3087688"/>
            <a:ext cx="1376362" cy="2354262"/>
          </a:xfrm>
          <a:prstGeom prst="rect">
            <a:avLst/>
          </a:prstGeom>
          <a:solidFill>
            <a:srgbClr val="748ED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66950" y="3087688"/>
            <a:ext cx="1376363" cy="2354262"/>
          </a:xfrm>
          <a:prstGeom prst="rect">
            <a:avLst/>
          </a:prstGeom>
          <a:solidFill>
            <a:srgbClr val="0091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776663" y="3087688"/>
            <a:ext cx="1376362" cy="235426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284788" y="3087688"/>
            <a:ext cx="1376362" cy="2354262"/>
          </a:xfrm>
          <a:prstGeom prst="rect">
            <a:avLst/>
          </a:prstGeom>
          <a:solidFill>
            <a:srgbClr val="FFAB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796088" y="3087688"/>
            <a:ext cx="1376362" cy="2354262"/>
          </a:xfrm>
          <a:prstGeom prst="rect">
            <a:avLst/>
          </a:prstGeom>
          <a:solidFill>
            <a:srgbClr val="FFC9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2266950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731838" y="1614488"/>
            <a:ext cx="1898650" cy="1270000"/>
          </a:xfrm>
          <a:custGeom>
            <a:avLst/>
            <a:gdLst>
              <a:gd name="T0" fmla="*/ 2147483646 w 1196"/>
              <a:gd name="T1" fmla="*/ 2147483646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147483646 h 800"/>
              <a:gd name="T8" fmla="*/ 2147483646 w 1196"/>
              <a:gd name="T9" fmla="*/ 2147483646 h 800"/>
              <a:gd name="T10" fmla="*/ 2147483646 w 1196"/>
              <a:gd name="T11" fmla="*/ 2147483646 h 800"/>
              <a:gd name="T12" fmla="*/ 2147483646 w 1196"/>
              <a:gd name="T13" fmla="*/ 2147483646 h 800"/>
              <a:gd name="T14" fmla="*/ 2147483646 w 1196"/>
              <a:gd name="T15" fmla="*/ 2147483646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6"/>
              <a:gd name="T25" fmla="*/ 0 h 800"/>
              <a:gd name="T26" fmla="*/ 1196 w 1196"/>
              <a:gd name="T27" fmla="*/ 800 h 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3776663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5284788" y="1614488"/>
            <a:ext cx="1857375" cy="1270000"/>
          </a:xfrm>
          <a:custGeom>
            <a:avLst/>
            <a:gdLst>
              <a:gd name="T0" fmla="*/ 2147483646 w 1170"/>
              <a:gd name="T1" fmla="*/ 2147483646 h 800"/>
              <a:gd name="T2" fmla="*/ 2147483646 w 1170"/>
              <a:gd name="T3" fmla="*/ 0 h 800"/>
              <a:gd name="T4" fmla="*/ 0 w 1170"/>
              <a:gd name="T5" fmla="*/ 0 h 800"/>
              <a:gd name="T6" fmla="*/ 2147483646 w 1170"/>
              <a:gd name="T7" fmla="*/ 2147483646 h 800"/>
              <a:gd name="T8" fmla="*/ 2147483646 w 1170"/>
              <a:gd name="T9" fmla="*/ 2147483646 h 800"/>
              <a:gd name="T10" fmla="*/ 2147483646 w 1170"/>
              <a:gd name="T11" fmla="*/ 2147483646 h 800"/>
              <a:gd name="T12" fmla="*/ 0 w 1170"/>
              <a:gd name="T13" fmla="*/ 2147483646 h 800"/>
              <a:gd name="T14" fmla="*/ 2147483646 w 1170"/>
              <a:gd name="T15" fmla="*/ 2147483646 h 800"/>
              <a:gd name="T16" fmla="*/ 2147483646 w 1170"/>
              <a:gd name="T17" fmla="*/ 2147483646 h 800"/>
              <a:gd name="T18" fmla="*/ 2147483646 w 1170"/>
              <a:gd name="T19" fmla="*/ 2147483646 h 800"/>
              <a:gd name="T20" fmla="*/ 2147483646 w 1170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0"/>
              <a:gd name="T34" fmla="*/ 0 h 800"/>
              <a:gd name="T35" fmla="*/ 1170 w 1170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6796088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916238" y="20669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031875" y="2065338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446588" y="2066925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959475" y="206533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366000" y="20669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08713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Example of a table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/>
        </p:nvGraphicFramePr>
        <p:xfrm>
          <a:off x="966788" y="1646238"/>
          <a:ext cx="5584825" cy="3495675"/>
        </p:xfrm>
        <a:graphic>
          <a:graphicData uri="http://schemas.openxmlformats.org/drawingml/2006/table">
            <a:tbl>
              <a:tblPr/>
              <a:tblGrid>
                <a:gridCol w="2792412"/>
                <a:gridCol w="2792413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0" y="5372100"/>
            <a:ext cx="737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cs typeface="Arial" panose="020B0604020202020204" pitchFamily="34" charset="0"/>
              </a:rPr>
              <a:t>Note: </a:t>
            </a:r>
            <a:r>
              <a:rPr lang="en-GB" altLang="en-US" sz="1800">
                <a:cs typeface="Arial" panose="020B0604020202020204" pitchFamily="34" charset="0"/>
              </a:rPr>
              <a:t>PowerPoint does not allow you to have nice </a:t>
            </a:r>
            <a:br>
              <a:rPr lang="en-GB" altLang="en-US" sz="1800">
                <a:cs typeface="Arial" panose="020B0604020202020204" pitchFamily="34" charset="0"/>
              </a:rPr>
            </a:br>
            <a:r>
              <a:rPr lang="en-GB" altLang="en-US" sz="1800">
                <a:cs typeface="Arial" panose="020B0604020202020204" pitchFamily="34" charset="0"/>
              </a:rPr>
              <a:t>default tables - but you can cut and paste this one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08713" cy="1143000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chemeClr val="tx2"/>
                </a:solidFill>
              </a:rPr>
              <a:t>Examples of default styles</a:t>
            </a:r>
            <a:endParaRPr lang="en-US" altLang="en-US" sz="3600" smtClean="0">
              <a:solidFill>
                <a:schemeClr val="tx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38538" cy="2722563"/>
          </a:xfrm>
          <a:noFill/>
        </p:spPr>
        <p:txBody>
          <a:bodyPr/>
          <a:lstStyle/>
          <a:p>
            <a:pPr eaLnBrk="1" hangingPunct="1"/>
            <a:r>
              <a:rPr lang="en-GB" altLang="en-US" smtClean="0"/>
              <a:t>Text and lines are like this</a:t>
            </a:r>
          </a:p>
          <a:p>
            <a:pPr eaLnBrk="1" hangingPunct="1"/>
            <a:r>
              <a:rPr lang="en-GB" altLang="en-US" u="sng" smtClean="0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u="sng" smtClean="0">
                <a:solidFill>
                  <a:schemeClr val="folHlink"/>
                </a:solidFill>
              </a:rPr>
              <a:t>Visited hyperlinks like this</a:t>
            </a:r>
            <a:endParaRPr lang="en-US" altLang="en-US" u="sng" smtClean="0">
              <a:solidFill>
                <a:schemeClr val="folHlink"/>
              </a:solidFill>
            </a:endParaRPr>
          </a:p>
        </p:txBody>
      </p:sp>
      <p:graphicFrame>
        <p:nvGraphicFramePr>
          <p:cNvPr id="21521" name="Group 17"/>
          <p:cNvGraphicFramePr>
            <a:graphicFrameLocks noGrp="1"/>
          </p:cNvGraphicFramePr>
          <p:nvPr>
            <p:ph sz="half" idx="2"/>
          </p:nvPr>
        </p:nvGraphicFramePr>
        <p:xfrm>
          <a:off x="4221163" y="1793875"/>
          <a:ext cx="2393950" cy="1857375"/>
        </p:xfrm>
        <a:graphic>
          <a:graphicData uri="http://schemas.openxmlformats.org/drawingml/2006/table">
            <a:tbl>
              <a:tblPr/>
              <a:tblGrid>
                <a:gridCol w="1196975"/>
                <a:gridCol w="1196975"/>
              </a:tblGrid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Table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912813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3792538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>
                <a:latin typeface="Arial" charset="0"/>
                <a:ea typeface="ＭＳ Ｐゴシック" pitchFamily="96" charset="-128"/>
                <a:cs typeface="Arial" charset="0"/>
              </a:rPr>
              <a:t>Text box</a:t>
            </a:r>
          </a:p>
          <a:p>
            <a:pPr algn="ctr" eaLnBrk="1" hangingPunct="1">
              <a:defRPr/>
            </a:pPr>
            <a:r>
              <a:rPr lang="en-GB">
                <a:latin typeface="Arial" charset="0"/>
                <a:ea typeface="ＭＳ Ｐゴシック" pitchFamily="96" charset="-128"/>
                <a:cs typeface="Arial" charset="0"/>
              </a:rPr>
              <a:t>With shadow</a:t>
            </a:r>
            <a:endParaRPr lang="en-US">
              <a:solidFill>
                <a:schemeClr val="bg1"/>
              </a:solidFill>
              <a:latin typeface="Arial" charset="0"/>
              <a:ea typeface="ＭＳ Ｐゴシック" pitchFamily="96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Use of templates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76250" y="1358900"/>
            <a:ext cx="638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49250" y="2930525"/>
            <a:ext cx="34099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</a:t>
            </a:r>
            <a:br>
              <a:rPr lang="en-US" altLang="en-US" sz="1400">
                <a:cs typeface="Arial" panose="020B0604020202020204" pitchFamily="34" charset="0"/>
              </a:rPr>
            </a:br>
            <a:r>
              <a:rPr lang="en-US" altLang="en-US" sz="1400">
                <a:cs typeface="Arial" panose="020B0604020202020204" pitchFamily="34" charset="0"/>
              </a:rPr>
              <a:t>website.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663950" y="2930525"/>
            <a:ext cx="364013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This includes uploading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them onto file sharing networks like Slideshare, Myspace, Facebook,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bit torrent etc.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content as your own work.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42888" y="5276850"/>
            <a:ext cx="6400800" cy="91598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76250" y="2189163"/>
            <a:ext cx="62912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4">
      <a:dk1>
        <a:srgbClr val="4B464C"/>
      </a:dk1>
      <a:lt1>
        <a:srgbClr val="FFFFFF"/>
      </a:lt1>
      <a:dk2>
        <a:srgbClr val="4B464C"/>
      </a:dk2>
      <a:lt2>
        <a:srgbClr val="67778E"/>
      </a:lt2>
      <a:accent1>
        <a:srgbClr val="FFFF66"/>
      </a:accent1>
      <a:accent2>
        <a:srgbClr val="89B4D6"/>
      </a:accent2>
      <a:accent3>
        <a:srgbClr val="FFFFFF"/>
      </a:accent3>
      <a:accent4>
        <a:srgbClr val="3F3A40"/>
      </a:accent4>
      <a:accent5>
        <a:srgbClr val="FAEABB"/>
      </a:accent5>
      <a:accent6>
        <a:srgbClr val="7CA3C2"/>
      </a:accent6>
      <a:hlink>
        <a:srgbClr val="A0C756"/>
      </a:hlink>
      <a:folHlink>
        <a:srgbClr val="D28D5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253</Words>
  <Application>Microsoft Office PowerPoint</Application>
  <PresentationFormat>On-screen Show (4:3)</PresentationFormat>
  <Paragraphs>76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MS PGothic</vt:lpstr>
      <vt:lpstr>Wingdings</vt:lpstr>
      <vt:lpstr>Default Design</vt:lpstr>
      <vt:lpstr>Microsoft Graph Chart</vt:lpstr>
      <vt:lpstr>Sunflower template</vt:lpstr>
      <vt:lpstr>Example bullet point slide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Sunflower template</dc:title>
  <dc:creator>Presentation Magazine</dc:creator>
  <cp:lastModifiedBy>Jonty Pearce</cp:lastModifiedBy>
  <cp:revision>75</cp:revision>
  <dcterms:created xsi:type="dcterms:W3CDTF">2010-08-19T23:05:01Z</dcterms:created>
  <dcterms:modified xsi:type="dcterms:W3CDTF">2015-02-22T11:16:40Z</dcterms:modified>
</cp:coreProperties>
</file>