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7" r:id="rId4"/>
    <p:sldId id="261" r:id="rId5"/>
    <p:sldId id="262" r:id="rId6"/>
    <p:sldId id="268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F0"/>
    <a:srgbClr val="02307C"/>
    <a:srgbClr val="0347B5"/>
    <a:srgbClr val="0350D1"/>
    <a:srgbClr val="00117E"/>
    <a:srgbClr val="0000CC"/>
    <a:srgbClr val="4343FF"/>
    <a:srgbClr val="62A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7" autoAdjust="0"/>
    <p:restoredTop sz="90929"/>
  </p:normalViewPr>
  <p:slideViewPr>
    <p:cSldViewPr snapToGrid="0">
      <p:cViewPr>
        <p:scale>
          <a:sx n="77" d="100"/>
          <a:sy n="77" d="100"/>
        </p:scale>
        <p:origin x="-2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8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80" charset="-128"/>
              </a:defRPr>
            </a:lvl1pPr>
          </a:lstStyle>
          <a:p>
            <a:pPr>
              <a:defRPr/>
            </a:pPr>
            <a:fld id="{CA169580-97A2-4EB4-82DC-D621F736F72D}" type="datetime1">
              <a:rPr lang="en-US"/>
              <a:pPr>
                <a:defRPr/>
              </a:pPr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26B3F66-4096-4061-9979-2151751CEB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813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1E4E044-94FE-48B0-880D-951E03B222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0054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9E783D2-6AD9-4F03-AF73-551BEA3225AE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40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1328821-3A20-41B9-B287-57EF525DAB5E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6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353FB9-3B2B-4376-B465-D81364F46343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3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C71A6C1-2CE1-4E5A-85EF-4EDFD9FBEE38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5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0BDA75-81D2-4174-BBAF-26A25765EE7E}" type="slidenum">
              <a:rPr lang="en-GB" altLang="en-US"/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3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E1E28C-17BA-4C91-A831-B86E6946CA51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97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F0104D-30DC-4DCF-AFB7-097BE75B9E89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510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AFBACD4-D65D-4A4B-8E96-56622FDCDD80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9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MG_22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517525"/>
            <a:ext cx="9144000" cy="1949450"/>
          </a:xfrm>
          <a:prstGeom prst="rect">
            <a:avLst/>
          </a:prstGeom>
          <a:solidFill>
            <a:srgbClr val="62A17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4488"/>
            <a:ext cx="7772400" cy="11430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49413"/>
            <a:ext cx="6400800" cy="682625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9D4573C6-CB17-454A-8126-9169039E3C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69486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73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2427288"/>
            <a:ext cx="7775575" cy="10001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A649F59-1DC0-4730-82F4-BDE64DB748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841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3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54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IMG_0161-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8285163" cy="62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8313" y="1567865"/>
            <a:ext cx="8216900" cy="4551362"/>
          </a:xfrm>
          <a:noFill/>
          <a:ln>
            <a:noFill/>
          </a:ln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514CE3-0BF5-474A-9443-6DD83E7DB7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301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51505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8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IMG_2226-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835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83563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88" r:id="rId3"/>
    <p:sldLayoutId id="2147483689" r:id="rId4"/>
    <p:sldLayoutId id="2147483690" r:id="rId5"/>
    <p:sldLayoutId id="2147483691" r:id="rId6"/>
    <p:sldLayoutId id="2147483696" r:id="rId7"/>
    <p:sldLayoutId id="2147483692" r:id="rId8"/>
    <p:sldLayoutId id="2147483693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6032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Lupins template</a:t>
            </a:r>
          </a:p>
        </p:txBody>
      </p:sp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692150" y="5237163"/>
            <a:ext cx="7775575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525588"/>
            <a:ext cx="6400800" cy="682625"/>
          </a:xfrm>
        </p:spPr>
        <p:txBody>
          <a:bodyPr/>
          <a:lstStyle/>
          <a:p>
            <a:r>
              <a:rPr lang="en-GB" altLang="en-US"/>
              <a:t>Your 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54013"/>
            <a:ext cx="8228013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Example bullet point slide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9575"/>
            <a:ext cx="8258175" cy="4845050"/>
          </a:xfrm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3662363" y="2503488"/>
            <a:ext cx="827087" cy="6111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738688" y="2503488"/>
            <a:ext cx="827087" cy="6111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609850" y="4117975"/>
            <a:ext cx="827088" cy="611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3678238" y="4117975"/>
            <a:ext cx="827087" cy="611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746625" y="4117975"/>
            <a:ext cx="827088" cy="6111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5816600" y="4117975"/>
            <a:ext cx="827088" cy="611188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799138" y="2503488"/>
            <a:ext cx="827087" cy="61118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3" name="Rectangle 10"/>
          <p:cNvSpPr>
            <a:spLocks noChangeArrowheads="1"/>
          </p:cNvSpPr>
          <p:nvPr/>
        </p:nvSpPr>
        <p:spPr bwMode="auto">
          <a:xfrm>
            <a:off x="2593975" y="2503488"/>
            <a:ext cx="827088" cy="611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2374900" y="1863725"/>
            <a:ext cx="1268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3692525" y="1741488"/>
            <a:ext cx="771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4641850" y="1863725"/>
            <a:ext cx="10207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5922963" y="1741488"/>
            <a:ext cx="5794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78" name="Text Box 15"/>
          <p:cNvSpPr txBox="1">
            <a:spLocks noChangeArrowheads="1"/>
          </p:cNvSpPr>
          <p:nvPr/>
        </p:nvSpPr>
        <p:spPr bwMode="auto">
          <a:xfrm>
            <a:off x="2754313" y="3478213"/>
            <a:ext cx="54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79" name="Text Box 16"/>
          <p:cNvSpPr txBox="1">
            <a:spLocks noChangeArrowheads="1"/>
          </p:cNvSpPr>
          <p:nvPr/>
        </p:nvSpPr>
        <p:spPr bwMode="auto">
          <a:xfrm>
            <a:off x="3683000" y="3478213"/>
            <a:ext cx="804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80" name="Text Box 17"/>
          <p:cNvSpPr txBox="1">
            <a:spLocks noChangeArrowheads="1"/>
          </p:cNvSpPr>
          <p:nvPr/>
        </p:nvSpPr>
        <p:spPr bwMode="auto">
          <a:xfrm>
            <a:off x="4635500" y="3355975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81" name="Text Box 18"/>
          <p:cNvSpPr txBox="1">
            <a:spLocks noChangeArrowheads="1"/>
          </p:cNvSpPr>
          <p:nvPr/>
        </p:nvSpPr>
        <p:spPr bwMode="auto">
          <a:xfrm>
            <a:off x="5716588" y="3354388"/>
            <a:ext cx="1031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11282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74638"/>
            <a:ext cx="8178800" cy="1143000"/>
          </a:xfrm>
        </p:spPr>
        <p:txBody>
          <a:bodyPr/>
          <a:lstStyle/>
          <a:p>
            <a:r>
              <a:rPr lang="en-US" altLang="en-US" smtClean="0"/>
              <a:t>Colour Scheme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Sample Graph (3 colours)</a:t>
            </a:r>
            <a:endParaRPr lang="en-US" altLang="en-US" smtClean="0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1387475" y="1482725"/>
          <a:ext cx="6726238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hart" r:id="rId4" imgW="8293100" imgH="4610100" progId="MSGraph.Chart.8">
                  <p:embed followColorScheme="full"/>
                </p:oleObj>
              </mc:Choice>
              <mc:Fallback>
                <p:oleObj name="Chart" r:id="rId4" imgW="8293100" imgH="46101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1482725"/>
                        <a:ext cx="6726238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7238" y="1552575"/>
            <a:ext cx="5018087" cy="4845050"/>
          </a:xfrm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4340" name="Picture 8" descr="IMG_2226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84325"/>
            <a:ext cx="2079625" cy="25019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61938"/>
            <a:ext cx="8183563" cy="1143000"/>
          </a:xfrm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Process Flow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731838" y="3008313"/>
            <a:ext cx="1376362" cy="2354262"/>
          </a:xfrm>
          <a:prstGeom prst="rect">
            <a:avLst/>
          </a:prstGeom>
          <a:solidFill>
            <a:srgbClr val="748ED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266950" y="3008313"/>
            <a:ext cx="1376363" cy="2354262"/>
          </a:xfrm>
          <a:prstGeom prst="rect">
            <a:avLst/>
          </a:prstGeom>
          <a:solidFill>
            <a:srgbClr val="0091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solidFill>
                  <a:schemeClr val="bg1"/>
                </a:solidFill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776663" y="3008313"/>
            <a:ext cx="1376362" cy="2354262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284788" y="3008313"/>
            <a:ext cx="1376362" cy="2354262"/>
          </a:xfrm>
          <a:prstGeom prst="rect">
            <a:avLst/>
          </a:prstGeom>
          <a:solidFill>
            <a:srgbClr val="FFAB5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796088" y="3008313"/>
            <a:ext cx="1376362" cy="2354262"/>
          </a:xfrm>
          <a:prstGeom prst="rect">
            <a:avLst/>
          </a:prstGeom>
          <a:solidFill>
            <a:srgbClr val="FFC99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2266950" y="1535113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731838" y="1535113"/>
            <a:ext cx="1898650" cy="1270000"/>
          </a:xfrm>
          <a:custGeom>
            <a:avLst/>
            <a:gdLst>
              <a:gd name="T0" fmla="*/ 2147483646 w 1196"/>
              <a:gd name="T1" fmla="*/ 514111875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016125000 h 800"/>
              <a:gd name="T8" fmla="*/ 2147483646 w 1196"/>
              <a:gd name="T9" fmla="*/ 2016125000 h 800"/>
              <a:gd name="T10" fmla="*/ 2147483646 w 1196"/>
              <a:gd name="T11" fmla="*/ 1502013125 h 800"/>
              <a:gd name="T12" fmla="*/ 2147483646 w 1196"/>
              <a:gd name="T13" fmla="*/ 1008062500 h 800"/>
              <a:gd name="T14" fmla="*/ 2147483646 w 1196"/>
              <a:gd name="T15" fmla="*/ 514111875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96"/>
              <a:gd name="T25" fmla="*/ 0 h 800"/>
              <a:gd name="T26" fmla="*/ 1196 w 1196"/>
              <a:gd name="T27" fmla="*/ 800 h 8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3776663" y="1535113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5284788" y="1535113"/>
            <a:ext cx="1857375" cy="1270000"/>
          </a:xfrm>
          <a:custGeom>
            <a:avLst/>
            <a:gdLst>
              <a:gd name="T0" fmla="*/ 2147483646 w 1170"/>
              <a:gd name="T1" fmla="*/ 514111875 h 800"/>
              <a:gd name="T2" fmla="*/ 2147483646 w 1170"/>
              <a:gd name="T3" fmla="*/ 0 h 800"/>
              <a:gd name="T4" fmla="*/ 0 w 1170"/>
              <a:gd name="T5" fmla="*/ 0 h 800"/>
              <a:gd name="T6" fmla="*/ 393144375 w 1170"/>
              <a:gd name="T7" fmla="*/ 514111875 h 800"/>
              <a:gd name="T8" fmla="*/ 771167813 w 1170"/>
              <a:gd name="T9" fmla="*/ 1008062500 h 800"/>
              <a:gd name="T10" fmla="*/ 393144375 w 1170"/>
              <a:gd name="T11" fmla="*/ 1502013125 h 800"/>
              <a:gd name="T12" fmla="*/ 0 w 1170"/>
              <a:gd name="T13" fmla="*/ 2016125000 h 800"/>
              <a:gd name="T14" fmla="*/ 2147483646 w 1170"/>
              <a:gd name="T15" fmla="*/ 2016125000 h 800"/>
              <a:gd name="T16" fmla="*/ 2147483646 w 1170"/>
              <a:gd name="T17" fmla="*/ 1502013125 h 800"/>
              <a:gd name="T18" fmla="*/ 2147483646 w 1170"/>
              <a:gd name="T19" fmla="*/ 1008062500 h 800"/>
              <a:gd name="T20" fmla="*/ 2147483646 w 1170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70"/>
              <a:gd name="T34" fmla="*/ 0 h 800"/>
              <a:gd name="T35" fmla="*/ 1170 w 1170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6796088" y="1535113"/>
            <a:ext cx="1854200" cy="1270000"/>
          </a:xfrm>
          <a:custGeom>
            <a:avLst/>
            <a:gdLst>
              <a:gd name="T0" fmla="*/ 2147483646 w 1168"/>
              <a:gd name="T1" fmla="*/ 514111875 h 800"/>
              <a:gd name="T2" fmla="*/ 2147483646 w 1168"/>
              <a:gd name="T3" fmla="*/ 0 h 800"/>
              <a:gd name="T4" fmla="*/ 0 w 1168"/>
              <a:gd name="T5" fmla="*/ 0 h 800"/>
              <a:gd name="T6" fmla="*/ 388104063 w 1168"/>
              <a:gd name="T7" fmla="*/ 514111875 h 800"/>
              <a:gd name="T8" fmla="*/ 766127500 w 1168"/>
              <a:gd name="T9" fmla="*/ 1008062500 h 800"/>
              <a:gd name="T10" fmla="*/ 388104063 w 1168"/>
              <a:gd name="T11" fmla="*/ 1502013125 h 800"/>
              <a:gd name="T12" fmla="*/ 0 w 1168"/>
              <a:gd name="T13" fmla="*/ 2016125000 h 800"/>
              <a:gd name="T14" fmla="*/ 2147483646 w 1168"/>
              <a:gd name="T15" fmla="*/ 2016125000 h 800"/>
              <a:gd name="T16" fmla="*/ 2147483646 w 1168"/>
              <a:gd name="T17" fmla="*/ 1502013125 h 800"/>
              <a:gd name="T18" fmla="*/ 2147483646 w 1168"/>
              <a:gd name="T19" fmla="*/ 1008062500 h 800"/>
              <a:gd name="T20" fmla="*/ 2147483646 w 1168"/>
              <a:gd name="T21" fmla="*/ 514111875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168"/>
              <a:gd name="T34" fmla="*/ 0 h 800"/>
              <a:gd name="T35" fmla="*/ 1168 w 1168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916238" y="198755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031875" y="1985963"/>
            <a:ext cx="895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446588" y="198755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5959475" y="1985963"/>
            <a:ext cx="62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7366000" y="19875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83563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19487" name="Group 31"/>
          <p:cNvGraphicFramePr>
            <a:graphicFrameLocks noGrp="1"/>
          </p:cNvGraphicFramePr>
          <p:nvPr/>
        </p:nvGraphicFramePr>
        <p:xfrm>
          <a:off x="1846263" y="1646238"/>
          <a:ext cx="5584825" cy="3495675"/>
        </p:xfrm>
        <a:graphic>
          <a:graphicData uri="http://schemas.openxmlformats.org/drawingml/2006/table">
            <a:tbl>
              <a:tblPr/>
              <a:tblGrid>
                <a:gridCol w="2792412"/>
                <a:gridCol w="2792413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80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80" charset="-128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0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0" charset="-128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1846263" y="5700713"/>
            <a:ext cx="5611812" cy="641350"/>
          </a:xfrm>
          <a:prstGeom prst="rect">
            <a:avLst/>
          </a:prstGeom>
          <a:solidFill>
            <a:schemeClr val="bg1">
              <a:alpha val="7097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</a:t>
            </a:r>
            <a:br>
              <a:rPr lang="en-GB" altLang="en-US" sz="1800">
                <a:cs typeface="Arial" panose="020B0604020202020204" pitchFamily="34" charset="0"/>
              </a:rPr>
            </a:br>
            <a:r>
              <a:rPr lang="en-GB" altLang="en-US" sz="1800">
                <a:cs typeface="Arial" panose="020B0604020202020204" pitchFamily="34" charset="0"/>
              </a:rPr>
              <a:t>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83563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64075" cy="2722563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21" name="Group 17"/>
          <p:cNvGraphicFramePr>
            <a:graphicFrameLocks noGrp="1"/>
          </p:cNvGraphicFramePr>
          <p:nvPr>
            <p:ph sz="half" idx="2"/>
          </p:nvPr>
        </p:nvGraphicFramePr>
        <p:xfrm>
          <a:off x="5418138" y="1793875"/>
          <a:ext cx="3155950" cy="1857375"/>
        </p:xfrm>
        <a:graphic>
          <a:graphicData uri="http://schemas.openxmlformats.org/drawingml/2006/table">
            <a:tbl>
              <a:tblPr/>
              <a:tblGrid>
                <a:gridCol w="1577975"/>
                <a:gridCol w="1577975"/>
              </a:tblGrid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80" charset="-128"/>
                        </a:rPr>
                        <a:t>Table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8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266950" y="39719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cs typeface="Arial" panose="020B0604020202020204" pitchFamily="34" charset="0"/>
              </a:rPr>
              <a:t>Text box</a:t>
            </a:r>
            <a:endParaRPr lang="en-US" alt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5146675" y="39719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Arial" charset="0"/>
              </a:rPr>
              <a:t>Text box</a:t>
            </a:r>
          </a:p>
          <a:p>
            <a:pPr algn="ctr" eaLnBrk="1" hangingPunct="1">
              <a:defRPr/>
            </a:pPr>
            <a:r>
              <a:rPr lang="en-GB">
                <a:solidFill>
                  <a:schemeClr val="bg1"/>
                </a:solidFill>
                <a:latin typeface="Arial" charset="0"/>
                <a:ea typeface="ＭＳ Ｐゴシック" pitchFamily="-80" charset="-128"/>
                <a:cs typeface="Arial" charset="0"/>
              </a:rPr>
              <a:t>With shadow</a:t>
            </a:r>
            <a:endParaRPr lang="en-US">
              <a:solidFill>
                <a:schemeClr val="bg1"/>
              </a:solidFill>
              <a:latin typeface="Arial" charset="0"/>
              <a:ea typeface="ＭＳ Ｐゴシック" pitchFamily="-80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89088" y="1358900"/>
            <a:ext cx="63865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462088" y="2930525"/>
            <a:ext cx="340995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</a:t>
            </a:r>
            <a:br>
              <a:rPr lang="en-US" altLang="en-US" sz="1400">
                <a:cs typeface="Arial" panose="020B0604020202020204" pitchFamily="34" charset="0"/>
              </a:rPr>
            </a:br>
            <a:r>
              <a:rPr lang="en-US" altLang="en-US" sz="1400">
                <a:cs typeface="Arial" panose="020B0604020202020204" pitchFamily="34" charset="0"/>
              </a:rPr>
              <a:t>website.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06950" y="2930525"/>
            <a:ext cx="36401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This includes uploading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them onto file sharing networks like Slideshare, Myspace, Facebook,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bit torrent etc.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</a:t>
            </a:r>
            <a:br>
              <a:rPr lang="en-GB" altLang="en-US" sz="1400">
                <a:cs typeface="Arial" panose="020B0604020202020204" pitchFamily="34" charset="0"/>
              </a:rPr>
            </a:br>
            <a:r>
              <a:rPr lang="en-GB" altLang="en-US" sz="1400">
                <a:cs typeface="Arial" panose="020B0604020202020204" pitchFamily="34" charset="0"/>
              </a:rPr>
              <a:t>content as your own work.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652588" y="5759450"/>
            <a:ext cx="6103937" cy="915988"/>
          </a:xfrm>
          <a:prstGeom prst="rect">
            <a:avLst/>
          </a:prstGeom>
          <a:solidFill>
            <a:schemeClr val="bg1">
              <a:alpha val="7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589088" y="2189163"/>
            <a:ext cx="629126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0543B"/>
      </a:dk1>
      <a:lt1>
        <a:srgbClr val="FFFFFF"/>
      </a:lt1>
      <a:dk2>
        <a:srgbClr val="3D3B42"/>
      </a:dk2>
      <a:lt2>
        <a:srgbClr val="67778E"/>
      </a:lt2>
      <a:accent1>
        <a:srgbClr val="8E9686"/>
      </a:accent1>
      <a:accent2>
        <a:srgbClr val="E8DBA6"/>
      </a:accent2>
      <a:accent3>
        <a:srgbClr val="FFFFFF"/>
      </a:accent3>
      <a:accent4>
        <a:srgbClr val="354631"/>
      </a:accent4>
      <a:accent5>
        <a:srgbClr val="C6C9C3"/>
      </a:accent5>
      <a:accent6>
        <a:srgbClr val="D2C696"/>
      </a:accent6>
      <a:hlink>
        <a:srgbClr val="838593"/>
      </a:hlink>
      <a:folHlink>
        <a:srgbClr val="D2B49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87280"/>
        </a:dk1>
        <a:lt1>
          <a:srgbClr val="F6F1EC"/>
        </a:lt1>
        <a:dk2>
          <a:srgbClr val="0347B5"/>
        </a:dk2>
        <a:lt2>
          <a:srgbClr val="8C8C8C"/>
        </a:lt2>
        <a:accent1>
          <a:srgbClr val="0DB6CC"/>
        </a:accent1>
        <a:accent2>
          <a:srgbClr val="62A97F"/>
        </a:accent2>
        <a:accent3>
          <a:srgbClr val="FAF7F4"/>
        </a:accent3>
        <a:accent4>
          <a:srgbClr val="06606C"/>
        </a:accent4>
        <a:accent5>
          <a:srgbClr val="AAD7E2"/>
        </a:accent5>
        <a:accent6>
          <a:srgbClr val="589972"/>
        </a:accent6>
        <a:hlink>
          <a:srgbClr val="CC630C"/>
        </a:hlink>
        <a:folHlink>
          <a:srgbClr val="802A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256</Words>
  <Application>Microsoft Office PowerPoint</Application>
  <PresentationFormat>On-screen Show (4:3)</PresentationFormat>
  <Paragraphs>77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MS PGothic</vt:lpstr>
      <vt:lpstr>Wingdings</vt:lpstr>
      <vt:lpstr>Default Design</vt:lpstr>
      <vt:lpstr>Microsoft Graph Chart</vt:lpstr>
      <vt:lpstr>Lupins template</vt:lpstr>
      <vt:lpstr> 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Lupins template</dc:title>
  <dc:creator>Presentation Magazine</dc:creator>
  <cp:lastModifiedBy>Jonty Pearce</cp:lastModifiedBy>
  <cp:revision>85</cp:revision>
  <dcterms:created xsi:type="dcterms:W3CDTF">2010-08-19T23:05:01Z</dcterms:created>
  <dcterms:modified xsi:type="dcterms:W3CDTF">2015-02-22T11:16:32Z</dcterms:modified>
</cp:coreProperties>
</file>