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307C"/>
    <a:srgbClr val="0347B5"/>
    <a:srgbClr val="0350D1"/>
    <a:srgbClr val="00117E"/>
    <a:srgbClr val="0000CC"/>
    <a:srgbClr val="4343FF"/>
    <a:srgbClr val="0D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6DC7DC-BCF4-4880-A679-BD7C7E300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0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29ABE8-5B16-41B9-B2E5-6C0A189BAE29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0BA30-FF1B-4E70-BE23-DF7E61B3CE6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5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D9C76F-3C0C-42BB-8D62-FCB00223A9A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AC124-3C42-421B-A871-42FC572873E3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3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37E925-B7C2-4749-AC98-68D69845A056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EABA7E-E6C0-4075-934B-7404F1B75B63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2E12A3-5C44-421D-8FC4-393980D1022D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2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53A45-7717-41F8-A749-8A745D3FCAEC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4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BB5A5D-E156-40D6-AE9D-803F0332403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7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mallcanon2010 16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64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924050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23574-B789-4C20-A7A8-66556F441B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80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0B33-D9DE-451B-B53C-4AA47E6674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97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CC99-4C02-4C64-8823-58068FA2A6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76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F44E-A7E1-4B4B-BB82-C2F1B6D9E6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8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78BB-DDBD-4962-92BB-8125404FE7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6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E940-F4C9-4C3E-A70E-EEE2AE14B7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121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13D5-9EC9-444B-AC2D-3B0C174F68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10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A915-9618-4D54-B5B4-5325DF91D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9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530E-3FDB-43AB-A52F-851BE74D1C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02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5E02-A55B-49C0-9A91-1D44EB64BE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043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1C6C-9754-4731-A109-F52391E512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9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A007-6A9F-4DFE-A14C-70BA6098F6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63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949C-3414-4DA4-A567-DC5BD0AFA9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87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Smallcanon2010 162-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18B78E5-D3DF-4376-98C2-BA34E50956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sp>
        <p:nvSpPr>
          <p:cNvPr id="4099" name="Rectangle 13"/>
          <p:cNvSpPr>
            <a:spLocks noChangeArrowheads="1"/>
          </p:cNvSpPr>
          <p:nvPr>
            <p:ph type="ctrTitle"/>
          </p:nvPr>
        </p:nvSpPr>
        <p:spPr>
          <a:xfrm>
            <a:off x="0" y="606425"/>
            <a:ext cx="91440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Cat template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71888" y="2733675"/>
            <a:ext cx="827087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48213" y="2733675"/>
            <a:ext cx="827087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19375" y="4348163"/>
            <a:ext cx="827088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687763" y="4348163"/>
            <a:ext cx="827087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56150" y="4348163"/>
            <a:ext cx="827088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26125" y="4348163"/>
            <a:ext cx="827088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08663" y="2733675"/>
            <a:ext cx="827087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03500" y="2733675"/>
            <a:ext cx="827088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84425" y="209391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Background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02050" y="1971675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Lines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51375" y="2093913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Shadows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32488" y="1971675"/>
            <a:ext cx="579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Title</a:t>
            </a:r>
            <a:b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82888" y="3708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Fills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92525" y="370840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64075" y="3586163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45163" y="3584575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52625" y="1847850"/>
            <a:ext cx="5441950" cy="356076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01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673225" y="18049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8049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429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1</a:t>
            </a:r>
          </a:p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2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12292" name="Picture 11" descr="Smallcanon2010-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728788"/>
            <a:ext cx="2079625" cy="24653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514111875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016125000 h 800"/>
              <a:gd name="T8" fmla="*/ 2147483646 w 1196"/>
              <a:gd name="T9" fmla="*/ 2016125000 h 800"/>
              <a:gd name="T10" fmla="*/ 2147483646 w 1196"/>
              <a:gd name="T11" fmla="*/ 1502013125 h 800"/>
              <a:gd name="T12" fmla="*/ 2147483646 w 1196"/>
              <a:gd name="T13" fmla="*/ 1008062500 h 800"/>
              <a:gd name="T14" fmla="*/ 2147483646 w 1196"/>
              <a:gd name="T15" fmla="*/ 514111875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514111875 h 800"/>
              <a:gd name="T2" fmla="*/ 2147483646 w 1170"/>
              <a:gd name="T3" fmla="*/ 0 h 800"/>
              <a:gd name="T4" fmla="*/ 0 w 1170"/>
              <a:gd name="T5" fmla="*/ 0 h 800"/>
              <a:gd name="T6" fmla="*/ 393144375 w 1170"/>
              <a:gd name="T7" fmla="*/ 514111875 h 800"/>
              <a:gd name="T8" fmla="*/ 771167813 w 1170"/>
              <a:gd name="T9" fmla="*/ 1008062500 h 800"/>
              <a:gd name="T10" fmla="*/ 393144375 w 1170"/>
              <a:gd name="T11" fmla="*/ 1502013125 h 800"/>
              <a:gd name="T12" fmla="*/ 0 w 1170"/>
              <a:gd name="T13" fmla="*/ 2016125000 h 800"/>
              <a:gd name="T14" fmla="*/ 2147483646 w 1170"/>
              <a:gd name="T15" fmla="*/ 2016125000 h 800"/>
              <a:gd name="T16" fmla="*/ 2147483646 w 1170"/>
              <a:gd name="T17" fmla="*/ 1502013125 h 800"/>
              <a:gd name="T18" fmla="*/ 2147483646 w 1170"/>
              <a:gd name="T19" fmla="*/ 1008062500 h 800"/>
              <a:gd name="T20" fmla="*/ 2147483646 w 1170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33475" y="5091113"/>
            <a:ext cx="7383463" cy="6413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Note:  </a:t>
            </a: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tx1"/>
                </a:solidFill>
              </a:rPr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446713" y="1781175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101850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981575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020763" y="1454150"/>
            <a:ext cx="7297737" cy="477520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4954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2857500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2857500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content as your own work.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139825" y="5203825"/>
            <a:ext cx="716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en-US" altLang="en-US" sz="20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325688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34D53"/>
      </a:dk1>
      <a:lt1>
        <a:srgbClr val="FFFFFF"/>
      </a:lt1>
      <a:dk2>
        <a:srgbClr val="617C7F"/>
      </a:dk2>
      <a:lt2>
        <a:srgbClr val="5B578E"/>
      </a:lt2>
      <a:accent1>
        <a:srgbClr val="C3B29D"/>
      </a:accent1>
      <a:accent2>
        <a:srgbClr val="778EAC"/>
      </a:accent2>
      <a:accent3>
        <a:srgbClr val="FFFFFF"/>
      </a:accent3>
      <a:accent4>
        <a:srgbClr val="464046"/>
      </a:accent4>
      <a:accent5>
        <a:srgbClr val="DED5CC"/>
      </a:accent5>
      <a:accent6>
        <a:srgbClr val="6B809B"/>
      </a:accent6>
      <a:hlink>
        <a:srgbClr val="8E578B"/>
      </a:hlink>
      <a:folHlink>
        <a:srgbClr val="8896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224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Cat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template</dc:title>
  <dc:creator>Presentation Magazine</dc:creator>
  <cp:lastModifiedBy>Jonty Pearce</cp:lastModifiedBy>
  <cp:revision>65</cp:revision>
  <dcterms:created xsi:type="dcterms:W3CDTF">2009-11-03T13:35:13Z</dcterms:created>
  <dcterms:modified xsi:type="dcterms:W3CDTF">2015-02-22T11:16:27Z</dcterms:modified>
</cp:coreProperties>
</file>