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4" autoAdjust="0"/>
    <p:restoredTop sz="94660"/>
  </p:normalViewPr>
  <p:slideViewPr>
    <p:cSldViewPr snapToGrid="0">
      <p:cViewPr>
        <p:scale>
          <a:sx n="77" d="100"/>
          <a:sy n="77" d="100"/>
        </p:scale>
        <p:origin x="-1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F1E9F24-FCE6-4861-822C-64983547CD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4625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B3B037-B09C-458C-BAAD-68971DB6D54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83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D06F68-8B24-4F43-AFF6-605B1EA0D72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36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83BB14-2F0D-48E4-9627-3EFB9CC766B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12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9C66AF-7243-4F61-9762-9D3197AF8FC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45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102B9-7BCE-4630-B996-2BA94AE8D51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26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9A94A3-497F-40B6-AE47-27F9D5C0B97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45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D538FE-2938-4D3C-B0D6-CEB7B8FCBF0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7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CD5F9-8DFE-4BEE-A1DD-EF4080F33A0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1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E958D4-D2C0-433B-A006-507A9584FDE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6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MG_205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748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1525"/>
            <a:ext cx="6400800" cy="9937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FEE762-9676-4DCF-92B0-AE2F683303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27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6FC9-02C7-4388-A659-405AF7BB8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915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56ADF-4460-4DD5-A6FA-FFDA1C48C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49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D98F0-D4B9-4090-BE24-38AFE81578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3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4D120-B214-419A-9B74-2EFB76EAD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2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4E69-493D-4FBB-8900-84936ADDC0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77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729E-8FD0-453A-8E7A-8E74E1D30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9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F1CAD-003F-4D97-9C57-8F621025E8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794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CB4D-8E6D-4C3F-BED5-7F71DA2CE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762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B780C-A1E8-41BE-AEAF-E5806F385B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49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85780-ADAE-4541-932D-9331E4078F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274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ED91-6119-4BDE-86D6-9F5B7606B5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26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BE51-7653-4779-8057-EFA1793842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21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IMG_2059-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23426A8-685A-48CE-A583-FB5CB81742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63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2307C"/>
                </a:solidFill>
              </a:rPr>
              <a:t>50th Birthday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347B5"/>
                </a:solidFill>
              </a:rPr>
              <a:t>Example Bullet Point Slide</a:t>
            </a:r>
            <a:endParaRPr lang="en-US" altLang="en-US" smtClean="0">
              <a:solidFill>
                <a:srgbClr val="0347B5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73475" y="27511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49800" y="27511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20963" y="43656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89350" y="43656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57738" y="43656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27713" y="43656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10250" y="27511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05088" y="27511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86013" y="2111375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03638" y="19891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52963" y="2111375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34075" y="19891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20988" y="372586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09988" y="37258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02175" y="3603625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83263" y="36020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7600" y="1989138"/>
          <a:ext cx="6729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989138"/>
                        <a:ext cx="6729413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6" descr="IMG_20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1570038"/>
            <a:ext cx="2997200" cy="38655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58950" y="5091113"/>
            <a:ext cx="661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917700" y="4075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797425" y="4075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3096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597150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59715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487997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06533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87280"/>
      </a:dk1>
      <a:lt1>
        <a:srgbClr val="F6F1EC"/>
      </a:lt1>
      <a:dk2>
        <a:srgbClr val="0347B5"/>
      </a:dk2>
      <a:lt2>
        <a:srgbClr val="8C8C8C"/>
      </a:lt2>
      <a:accent1>
        <a:srgbClr val="0DB6CC"/>
      </a:accent1>
      <a:accent2>
        <a:srgbClr val="62A97F"/>
      </a:accent2>
      <a:accent3>
        <a:srgbClr val="FAF7F4"/>
      </a:accent3>
      <a:accent4>
        <a:srgbClr val="06606C"/>
      </a:accent4>
      <a:accent5>
        <a:srgbClr val="AAD7E2"/>
      </a:accent5>
      <a:accent6>
        <a:srgbClr val="589972"/>
      </a:accent6>
      <a:hlink>
        <a:srgbClr val="CC630C"/>
      </a:hlink>
      <a:folHlink>
        <a:srgbClr val="802A0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269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50th Birthday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50th birthday template</dc:title>
  <dc:creator>Presentation Magazine</dc:creator>
  <cp:lastModifiedBy>Jonty Pearce</cp:lastModifiedBy>
  <cp:revision>28</cp:revision>
  <dcterms:created xsi:type="dcterms:W3CDTF">2009-11-03T13:35:13Z</dcterms:created>
  <dcterms:modified xsi:type="dcterms:W3CDTF">2015-02-22T11:16:26Z</dcterms:modified>
</cp:coreProperties>
</file>