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01" autoAdjust="0"/>
    <p:restoredTop sz="94660"/>
  </p:normalViewPr>
  <p:slideViewPr>
    <p:cSldViewPr snapToGrid="0">
      <p:cViewPr>
        <p:scale>
          <a:sx n="77" d="100"/>
          <a:sy n="77" d="100"/>
        </p:scale>
        <p:origin x="-19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40A618C-C127-44CA-A6B6-EE12CCEDC2F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885974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FD49D0C-C097-4F97-A2A6-F26AE060A065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51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23030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253D78E-5951-4F34-BA61-A7C6D81EC2A2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71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32489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FE4EDDE-D334-400D-B50F-D6A5E8D86178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65682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5D02198-6306-47D4-B662-5879C83C3D2E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5580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2BD55AA-9981-4E1E-A5BB-A3137CC1F616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25323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E6164E-B6C1-48C5-9E31-379C649DC325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7907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8294CA-DE1F-44CE-B356-C90EFF1CC246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8565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73DF2B6-AD11-4463-8CD8-1827A0D0DF87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6993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325C757-8D08-4693-85E1-1171C8542F49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324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2404-bw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"/>
            <a:ext cx="9144000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76263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176463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7985073-0875-44CD-84E8-FA66B76986A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08356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9E649A-6A15-4A10-850E-81470CE1EEB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03544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F5A14E-5413-459E-B644-70B2E974D0D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368881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83B566-40D0-4ED9-9AEB-1E5C048F70D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82849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68E8F9-CC25-48CB-AF4F-2DBC2EDD981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91756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A3B04A-A3D3-4EA0-898A-6E2797510C3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03564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04C68-43A3-4F0C-8A69-FCF9856243B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23451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0C334-8951-4663-960D-4C39841A80F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4289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46259B-EC74-4FC5-8179-2D895518D9A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35352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9EB755-C619-4ABA-92AA-C0705DF41EE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75942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9FB30B-0D7D-4E6B-8EB0-7E67D8C582D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7792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565B5-69C1-4A94-812B-CE4C8AF5D01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46259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5AFEB0-BBF8-40E5-9FFD-58A19976BF1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77675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3" descr="2404-bw-a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8" y="-4763"/>
            <a:ext cx="9144001" cy="686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9692408D-B172-4A22-8EB6-22DA4E4092F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76275" y="627063"/>
            <a:ext cx="7772400" cy="1470025"/>
          </a:xfrm>
        </p:spPr>
        <p:txBody>
          <a:bodyPr/>
          <a:lstStyle/>
          <a:p>
            <a:pPr eaLnBrk="1" hangingPunct="1"/>
            <a:r>
              <a:rPr lang="en-GB" altLang="en-US" smtClean="0"/>
              <a:t>Coal Mining Template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2450" y="1844675"/>
            <a:ext cx="6221413" cy="1752600"/>
          </a:xfrm>
        </p:spPr>
        <p:txBody>
          <a:bodyPr/>
          <a:lstStyle/>
          <a:p>
            <a:pPr algn="l" eaLnBrk="1" hangingPunct="1"/>
            <a:r>
              <a:rPr lang="en-GB" altLang="en-US" sz="3600" b="1" smtClean="0"/>
              <a:t>Your name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686175" y="27876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794250" y="2771775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633663" y="44021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702050" y="44021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770438" y="44021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840413" y="44021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822950" y="27876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617788" y="27876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398713" y="2147888"/>
            <a:ext cx="12684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716338" y="20256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665663" y="2147888"/>
            <a:ext cx="1020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946775" y="20256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805113" y="3762375"/>
            <a:ext cx="546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722688" y="37623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686300" y="3640138"/>
            <a:ext cx="10318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767388" y="3638550"/>
            <a:ext cx="10318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Sample Graph (3 colours)</a:t>
            </a:r>
            <a:endParaRPr lang="en-US" altLang="en-US" smtClean="0"/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1117600" y="1989138"/>
          <a:ext cx="6729413" cy="3738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Chart" r:id="rId4" imgW="8293100" imgH="4610100" progId="MSGraph.Chart.8">
                  <p:embed followColorScheme="full"/>
                </p:oleObj>
              </mc:Choice>
              <mc:Fallback>
                <p:oleObj name="Chart" r:id="rId4" imgW="8293100" imgH="461010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7600" y="1989138"/>
                        <a:ext cx="6729413" cy="3738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accent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1038" y="1576388"/>
            <a:ext cx="4622800" cy="4525962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2292" name="Picture 5" descr="IMG_24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2263" y="1687513"/>
            <a:ext cx="3082925" cy="3865562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Process Flow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731838" y="3087688"/>
            <a:ext cx="1376362" cy="2354262"/>
          </a:xfrm>
          <a:prstGeom prst="rect">
            <a:avLst/>
          </a:prstGeom>
          <a:solidFill>
            <a:srgbClr val="748ED6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2266950" y="3087688"/>
            <a:ext cx="1376363" cy="2354262"/>
          </a:xfrm>
          <a:prstGeom prst="rect">
            <a:avLst/>
          </a:prstGeom>
          <a:solidFill>
            <a:srgbClr val="0091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776663" y="3087688"/>
            <a:ext cx="1376362" cy="2354262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5284788" y="3087688"/>
            <a:ext cx="1376362" cy="2354262"/>
          </a:xfrm>
          <a:prstGeom prst="rect">
            <a:avLst/>
          </a:prstGeom>
          <a:solidFill>
            <a:srgbClr val="FFAB57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6796088" y="3087688"/>
            <a:ext cx="1376362" cy="2354262"/>
          </a:xfrm>
          <a:prstGeom prst="rect">
            <a:avLst/>
          </a:prstGeom>
          <a:solidFill>
            <a:srgbClr val="FFC9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4344" name="Freeform 8"/>
          <p:cNvSpPr>
            <a:spLocks/>
          </p:cNvSpPr>
          <p:nvPr/>
        </p:nvSpPr>
        <p:spPr bwMode="auto">
          <a:xfrm>
            <a:off x="2266950" y="1614488"/>
            <a:ext cx="1854200" cy="1270000"/>
          </a:xfrm>
          <a:custGeom>
            <a:avLst/>
            <a:gdLst>
              <a:gd name="T0" fmla="*/ 2147483646 w 1168"/>
              <a:gd name="T1" fmla="*/ 514111875 h 800"/>
              <a:gd name="T2" fmla="*/ 2147483646 w 1168"/>
              <a:gd name="T3" fmla="*/ 0 h 800"/>
              <a:gd name="T4" fmla="*/ 0 w 1168"/>
              <a:gd name="T5" fmla="*/ 0 h 800"/>
              <a:gd name="T6" fmla="*/ 388104063 w 1168"/>
              <a:gd name="T7" fmla="*/ 514111875 h 800"/>
              <a:gd name="T8" fmla="*/ 766127500 w 1168"/>
              <a:gd name="T9" fmla="*/ 1008062500 h 800"/>
              <a:gd name="T10" fmla="*/ 388104063 w 1168"/>
              <a:gd name="T11" fmla="*/ 1502013125 h 800"/>
              <a:gd name="T12" fmla="*/ 0 w 1168"/>
              <a:gd name="T13" fmla="*/ 2016125000 h 800"/>
              <a:gd name="T14" fmla="*/ 2147483646 w 1168"/>
              <a:gd name="T15" fmla="*/ 2016125000 h 800"/>
              <a:gd name="T16" fmla="*/ 2147483646 w 1168"/>
              <a:gd name="T17" fmla="*/ 1502013125 h 800"/>
              <a:gd name="T18" fmla="*/ 2147483646 w 1168"/>
              <a:gd name="T19" fmla="*/ 1008062500 h 800"/>
              <a:gd name="T20" fmla="*/ 2147483646 w 1168"/>
              <a:gd name="T21" fmla="*/ 514111875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0091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5" name="Freeform 9"/>
          <p:cNvSpPr>
            <a:spLocks/>
          </p:cNvSpPr>
          <p:nvPr/>
        </p:nvSpPr>
        <p:spPr bwMode="auto">
          <a:xfrm>
            <a:off x="731838" y="1614488"/>
            <a:ext cx="1898650" cy="1270000"/>
          </a:xfrm>
          <a:custGeom>
            <a:avLst/>
            <a:gdLst>
              <a:gd name="T0" fmla="*/ 2147483646 w 1196"/>
              <a:gd name="T1" fmla="*/ 514111875 h 800"/>
              <a:gd name="T2" fmla="*/ 2147483646 w 1196"/>
              <a:gd name="T3" fmla="*/ 0 h 800"/>
              <a:gd name="T4" fmla="*/ 0 w 1196"/>
              <a:gd name="T5" fmla="*/ 0 h 800"/>
              <a:gd name="T6" fmla="*/ 0 w 1196"/>
              <a:gd name="T7" fmla="*/ 2016125000 h 800"/>
              <a:gd name="T8" fmla="*/ 2147483646 w 1196"/>
              <a:gd name="T9" fmla="*/ 2016125000 h 800"/>
              <a:gd name="T10" fmla="*/ 2147483646 w 1196"/>
              <a:gd name="T11" fmla="*/ 1502013125 h 800"/>
              <a:gd name="T12" fmla="*/ 2147483646 w 1196"/>
              <a:gd name="T13" fmla="*/ 1008062500 h 800"/>
              <a:gd name="T14" fmla="*/ 2147483646 w 1196"/>
              <a:gd name="T15" fmla="*/ 514111875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solidFill>
            <a:srgbClr val="748ED6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6" name="Freeform 10"/>
          <p:cNvSpPr>
            <a:spLocks/>
          </p:cNvSpPr>
          <p:nvPr/>
        </p:nvSpPr>
        <p:spPr bwMode="auto">
          <a:xfrm>
            <a:off x="3776663" y="1614488"/>
            <a:ext cx="1854200" cy="1270000"/>
          </a:xfrm>
          <a:custGeom>
            <a:avLst/>
            <a:gdLst>
              <a:gd name="T0" fmla="*/ 2147483646 w 1168"/>
              <a:gd name="T1" fmla="*/ 514111875 h 800"/>
              <a:gd name="T2" fmla="*/ 2147483646 w 1168"/>
              <a:gd name="T3" fmla="*/ 0 h 800"/>
              <a:gd name="T4" fmla="*/ 0 w 1168"/>
              <a:gd name="T5" fmla="*/ 0 h 800"/>
              <a:gd name="T6" fmla="*/ 388104063 w 1168"/>
              <a:gd name="T7" fmla="*/ 514111875 h 800"/>
              <a:gd name="T8" fmla="*/ 766127500 w 1168"/>
              <a:gd name="T9" fmla="*/ 1008062500 h 800"/>
              <a:gd name="T10" fmla="*/ 388104063 w 1168"/>
              <a:gd name="T11" fmla="*/ 1502013125 h 800"/>
              <a:gd name="T12" fmla="*/ 0 w 1168"/>
              <a:gd name="T13" fmla="*/ 2016125000 h 800"/>
              <a:gd name="T14" fmla="*/ 2147483646 w 1168"/>
              <a:gd name="T15" fmla="*/ 2016125000 h 800"/>
              <a:gd name="T16" fmla="*/ 2147483646 w 1168"/>
              <a:gd name="T17" fmla="*/ 1502013125 h 800"/>
              <a:gd name="T18" fmla="*/ 2147483646 w 1168"/>
              <a:gd name="T19" fmla="*/ 1008062500 h 800"/>
              <a:gd name="T20" fmla="*/ 2147483646 w 1168"/>
              <a:gd name="T21" fmla="*/ 514111875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99CCFF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7" name="Freeform 11"/>
          <p:cNvSpPr>
            <a:spLocks/>
          </p:cNvSpPr>
          <p:nvPr/>
        </p:nvSpPr>
        <p:spPr bwMode="auto">
          <a:xfrm>
            <a:off x="5284788" y="1614488"/>
            <a:ext cx="1857375" cy="1270000"/>
          </a:xfrm>
          <a:custGeom>
            <a:avLst/>
            <a:gdLst>
              <a:gd name="T0" fmla="*/ 2147483646 w 1170"/>
              <a:gd name="T1" fmla="*/ 514111875 h 800"/>
              <a:gd name="T2" fmla="*/ 2147483646 w 1170"/>
              <a:gd name="T3" fmla="*/ 0 h 800"/>
              <a:gd name="T4" fmla="*/ 0 w 1170"/>
              <a:gd name="T5" fmla="*/ 0 h 800"/>
              <a:gd name="T6" fmla="*/ 393144375 w 1170"/>
              <a:gd name="T7" fmla="*/ 514111875 h 800"/>
              <a:gd name="T8" fmla="*/ 771167813 w 1170"/>
              <a:gd name="T9" fmla="*/ 1008062500 h 800"/>
              <a:gd name="T10" fmla="*/ 393144375 w 1170"/>
              <a:gd name="T11" fmla="*/ 1502013125 h 800"/>
              <a:gd name="T12" fmla="*/ 0 w 1170"/>
              <a:gd name="T13" fmla="*/ 2016125000 h 800"/>
              <a:gd name="T14" fmla="*/ 2147483646 w 1170"/>
              <a:gd name="T15" fmla="*/ 2016125000 h 800"/>
              <a:gd name="T16" fmla="*/ 2147483646 w 1170"/>
              <a:gd name="T17" fmla="*/ 1502013125 h 800"/>
              <a:gd name="T18" fmla="*/ 2147483646 w 1170"/>
              <a:gd name="T19" fmla="*/ 1008062500 h 800"/>
              <a:gd name="T20" fmla="*/ 2147483646 w 1170"/>
              <a:gd name="T21" fmla="*/ 514111875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solidFill>
            <a:srgbClr val="FFAB57"/>
          </a:solidFill>
          <a:ln w="12700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348" name="Freeform 12"/>
          <p:cNvSpPr>
            <a:spLocks/>
          </p:cNvSpPr>
          <p:nvPr/>
        </p:nvSpPr>
        <p:spPr bwMode="auto">
          <a:xfrm>
            <a:off x="6796088" y="1614488"/>
            <a:ext cx="1854200" cy="1270000"/>
          </a:xfrm>
          <a:custGeom>
            <a:avLst/>
            <a:gdLst>
              <a:gd name="T0" fmla="*/ 2147483646 w 1168"/>
              <a:gd name="T1" fmla="*/ 514111875 h 800"/>
              <a:gd name="T2" fmla="*/ 2147483646 w 1168"/>
              <a:gd name="T3" fmla="*/ 0 h 800"/>
              <a:gd name="T4" fmla="*/ 0 w 1168"/>
              <a:gd name="T5" fmla="*/ 0 h 800"/>
              <a:gd name="T6" fmla="*/ 388104063 w 1168"/>
              <a:gd name="T7" fmla="*/ 514111875 h 800"/>
              <a:gd name="T8" fmla="*/ 766127500 w 1168"/>
              <a:gd name="T9" fmla="*/ 1008062500 h 800"/>
              <a:gd name="T10" fmla="*/ 388104063 w 1168"/>
              <a:gd name="T11" fmla="*/ 1502013125 h 800"/>
              <a:gd name="T12" fmla="*/ 0 w 1168"/>
              <a:gd name="T13" fmla="*/ 2016125000 h 800"/>
              <a:gd name="T14" fmla="*/ 2147483646 w 1168"/>
              <a:gd name="T15" fmla="*/ 2016125000 h 800"/>
              <a:gd name="T16" fmla="*/ 2147483646 w 1168"/>
              <a:gd name="T17" fmla="*/ 1502013125 h 800"/>
              <a:gd name="T18" fmla="*/ 2147483646 w 1168"/>
              <a:gd name="T19" fmla="*/ 1008062500 h 800"/>
              <a:gd name="T20" fmla="*/ 2147483646 w 1168"/>
              <a:gd name="T21" fmla="*/ 514111875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FFC9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2916238" y="20669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1031875" y="2065338"/>
            <a:ext cx="895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4446588" y="2066925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5959475" y="2065338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7366000" y="2066925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/>
              <a:t>Example of a table</a:t>
            </a:r>
            <a:endParaRPr lang="en-US" altLang="en-US" smtClean="0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type="tbl" idx="1"/>
          </p:nvPr>
        </p:nvGraphicFramePr>
        <p:xfrm>
          <a:off x="1144588" y="1916113"/>
          <a:ext cx="7402512" cy="3441700"/>
        </p:xfrm>
        <a:graphic>
          <a:graphicData uri="http://schemas.openxmlformats.org/drawingml/2006/table">
            <a:tbl>
              <a:tblPr/>
              <a:tblGrid>
                <a:gridCol w="3702050"/>
                <a:gridCol w="3700462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2630488" y="5397500"/>
            <a:ext cx="411003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Note:  </a:t>
            </a:r>
            <a:r>
              <a:rPr lang="en-GB" altLang="en-US" sz="1800"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689475" cy="4525963"/>
          </a:xfrm>
          <a:noFill/>
        </p:spPr>
        <p:txBody>
          <a:bodyPr/>
          <a:lstStyle/>
          <a:p>
            <a:pPr eaLnBrk="1" hangingPunct="1"/>
            <a:r>
              <a:rPr lang="en-GB" altLang="en-US" sz="2800" smtClean="0"/>
              <a:t>Text and lines are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hlink"/>
                </a:solidFill>
              </a:rPr>
              <a:t>Hyperlinks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800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21521" name="Group 17"/>
          <p:cNvGraphicFramePr>
            <a:graphicFrameLocks noGrp="1"/>
          </p:cNvGraphicFramePr>
          <p:nvPr>
            <p:ph sz="half" idx="2"/>
          </p:nvPr>
        </p:nvGraphicFramePr>
        <p:xfrm>
          <a:off x="5446713" y="1781175"/>
          <a:ext cx="3171825" cy="1735138"/>
        </p:xfrm>
        <a:graphic>
          <a:graphicData uri="http://schemas.openxmlformats.org/drawingml/2006/table">
            <a:tbl>
              <a:tblPr/>
              <a:tblGrid>
                <a:gridCol w="1585912"/>
                <a:gridCol w="1585913"/>
              </a:tblGrid>
              <a:tr h="868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66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1793875" y="4495800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4673600" y="4495800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With shadow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9"/>
          <p:cNvSpPr>
            <a:spLocks noChangeArrowheads="1"/>
          </p:cNvSpPr>
          <p:nvPr/>
        </p:nvSpPr>
        <p:spPr bwMode="auto">
          <a:xfrm>
            <a:off x="4830763" y="2524125"/>
            <a:ext cx="3497262" cy="4075113"/>
          </a:xfrm>
          <a:prstGeom prst="rect">
            <a:avLst/>
          </a:prstGeom>
          <a:solidFill>
            <a:schemeClr val="bg1">
              <a:alpha val="65097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483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20485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20486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46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0487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0488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20489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2C2B2F"/>
      </a:dk1>
      <a:lt1>
        <a:srgbClr val="FFFFFF"/>
      </a:lt1>
      <a:dk2>
        <a:srgbClr val="A41C0F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242327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297</Words>
  <Application>Microsoft Office PowerPoint</Application>
  <PresentationFormat>On-screen Show (4:3)</PresentationFormat>
  <Paragraphs>78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Microsoft Graph Chart</vt:lpstr>
      <vt:lpstr>Coal Mining Template</vt:lpstr>
      <vt:lpstr>Example Bullet Point Slide</vt:lpstr>
      <vt:lpstr>Colour scheme</vt:lpstr>
      <vt:lpstr>Sample Graph (3 colours)</vt:lpstr>
      <vt:lpstr>Picture slide</vt:lpstr>
      <vt:lpstr>Process Flow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Coal mine template2</dc:title>
  <dc:creator>Presentation Magazine</dc:creator>
  <cp:lastModifiedBy>Jonty Pearce</cp:lastModifiedBy>
  <cp:revision>18</cp:revision>
  <dcterms:created xsi:type="dcterms:W3CDTF">2009-11-03T13:35:13Z</dcterms:created>
  <dcterms:modified xsi:type="dcterms:W3CDTF">2015-02-22T11:16:22Z</dcterms:modified>
</cp:coreProperties>
</file>