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3673C"/>
    <a:srgbClr val="02307C"/>
    <a:srgbClr val="0347B5"/>
    <a:srgbClr val="0350D1"/>
    <a:srgbClr val="00117E"/>
    <a:srgbClr val="0000CC"/>
    <a:srgbClr val="434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9" autoAdjust="0"/>
    <p:restoredTop sz="90929"/>
  </p:normalViewPr>
  <p:slideViewPr>
    <p:cSldViewPr snapToGrid="0">
      <p:cViewPr>
        <p:scale>
          <a:sx n="77" d="100"/>
          <a:sy n="77" d="100"/>
        </p:scale>
        <p:origin x="-2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70664A03-9997-4BFC-B9D2-D0CD6CC7C5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3400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7C08CA4-8795-4C77-AE64-FB9404687D4E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553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F2CBBEE-F096-45DE-BA82-D2A33D32E07C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56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36FA5C2-C8F3-4E34-9D6D-BD7A7599A0B8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38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22D6115-54BF-41C9-A790-1D79792AF2F5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655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C5BD991-C694-411C-8A48-315A9316FEA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616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0847396-63B4-453E-94F4-A6DF3325806C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39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8269F9D-1983-4B6E-9686-122D846EB488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004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71203FC-A434-419E-B00B-CA80D29D443C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9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MG_305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6050"/>
            <a:ext cx="7772400" cy="1143000"/>
          </a:xfrm>
        </p:spPr>
        <p:txBody>
          <a:bodyPr/>
          <a:lstStyle>
            <a:lvl1pPr>
              <a:defRPr smtClean="0">
                <a:ea typeface="ＭＳ Ｐゴシック" pitchFamily="-16" charset="-128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4668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ea typeface="ＭＳ Ｐゴシック" pitchFamily="-16" charset="-128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2650006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CF637-4E80-4185-A0D3-24B7CCBA09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001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F0CEA-E13F-4980-BDED-9F3FE7CD10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1995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182F1-71CD-4DE9-A8C2-66CE27F066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2386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0CDEA-BF74-4A85-A0DE-B7EBEAD499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8533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8D7AA-565D-4285-91E1-53D14B3A7B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918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7932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1696953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DF139F-D851-4E28-81E2-4584995C76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452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B8516-2F10-4D07-9FE9-C8A98020CC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83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3D5E1-F5EF-4945-B8C2-B7C55AC440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70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4A219-DF14-4718-9854-C23409020F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595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B19F6-07F2-4E83-A131-EB5706A42A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721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3FD1E-AD05-434F-9184-3ECFBAAADE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258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42ED-B6D5-446D-937C-936267C3E0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421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29CBA-14B2-4401-83C4-0E53340E76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023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IMG_3121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4988"/>
            <a:ext cx="6769100" cy="505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581603A4-28F0-4546-8D3A-D14B4B3517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>
                <a:ea typeface="MS PGothic" panose="020B0600070205080204" pitchFamily="34" charset="-128"/>
              </a:rPr>
              <a:t>Sheep template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Bullet point</a:t>
            </a:r>
          </a:p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Bullet point</a:t>
            </a:r>
          </a:p>
          <a:p>
            <a:pPr lvl="1" eaLnBrk="1" hangingPunct="1"/>
            <a:r>
              <a:rPr lang="en-US" altLang="en-US" smtClean="0">
                <a:solidFill>
                  <a:schemeClr val="tx1"/>
                </a:solidFill>
              </a:rPr>
              <a:t>Sub Bullet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2"/>
                </a:solidFill>
              </a:rPr>
              <a:t>E</a:t>
            </a:r>
            <a:r>
              <a:rPr lang="en-US" altLang="en-US" smtClean="0">
                <a:solidFill>
                  <a:srgbClr val="53673C"/>
                </a:solidFill>
              </a:rPr>
              <a:t>xam</a:t>
            </a:r>
            <a:r>
              <a:rPr lang="en-US" altLang="en-US" smtClean="0">
                <a:solidFill>
                  <a:schemeClr val="tx2"/>
                </a:solidFill>
              </a:rPr>
              <a:t>ple bullet point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Colour scheme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84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Background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Lines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5663" y="2147888"/>
            <a:ext cx="10207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Shadows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Title</a:t>
            </a:r>
            <a:b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801938" y="3762375"/>
            <a:ext cx="54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Fills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06813" y="3762375"/>
            <a:ext cx="804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83125" y="3640138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64213" y="3638550"/>
            <a:ext cx="1031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766888" y="1847850"/>
            <a:ext cx="5441950" cy="3560763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Sample Graph (3 colours)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graphicFrame>
        <p:nvGraphicFramePr>
          <p:cNvPr id="10244" name="Object 2"/>
          <p:cNvGraphicFramePr>
            <a:graphicFrameLocks noChangeAspect="1"/>
          </p:cNvGraphicFramePr>
          <p:nvPr/>
        </p:nvGraphicFramePr>
        <p:xfrm>
          <a:off x="1512888" y="1668463"/>
          <a:ext cx="6726237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1668463"/>
                        <a:ext cx="6726237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Picture slide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14388" y="1600200"/>
            <a:ext cx="4983162" cy="4525963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Bullet 1</a:t>
            </a:r>
          </a:p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Bullet 2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pic>
        <p:nvPicPr>
          <p:cNvPr id="12292" name="Picture 1029" descr="IMG_3059-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1692275"/>
            <a:ext cx="2176463" cy="25781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369888" y="2079625"/>
            <a:ext cx="8069262" cy="3441700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Process Flow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2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4345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6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96"/>
              <a:gd name="T25" fmla="*/ 0 h 800"/>
              <a:gd name="T26" fmla="*/ 1196 w 1196"/>
              <a:gd name="T27" fmla="*/ 800 h 8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7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70"/>
              <a:gd name="T34" fmla="*/ 0 h 800"/>
              <a:gd name="T35" fmla="*/ 1170 w 1170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9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68"/>
              <a:gd name="T34" fmla="*/ 0 h 800"/>
              <a:gd name="T35" fmla="*/ 1168 w 1168"/>
              <a:gd name="T36" fmla="*/ 800 h 8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50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2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3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4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Example of a table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/>
        </p:nvGraphicFramePr>
        <p:xfrm>
          <a:off x="1133475" y="1643063"/>
          <a:ext cx="7402513" cy="3265487"/>
        </p:xfrm>
        <a:graphic>
          <a:graphicData uri="http://schemas.openxmlformats.org/drawingml/2006/table">
            <a:tbl>
              <a:tblPr/>
              <a:tblGrid>
                <a:gridCol w="3702050"/>
                <a:gridCol w="3700463"/>
              </a:tblGrid>
              <a:tr h="50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marL="90000" marR="90000" marT="46794" marB="46794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784350" y="5091113"/>
            <a:ext cx="6165850" cy="641350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tx1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PowerPoint does not allow you to have nice </a:t>
            </a:r>
            <a:b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default tables - but you can cut and paste this one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903413" y="3706813"/>
            <a:ext cx="5646737" cy="1814512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Examples of default styles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>
                <a:solidFill>
                  <a:schemeClr val="tx1"/>
                </a:solidFill>
              </a:rPr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21" name="Group 17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6" charset="-128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-1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2101850" y="38973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534D53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rgbClr val="534D53"/>
              </a:solidFill>
              <a:cs typeface="Arial" panose="020B0604020202020204" pitchFamily="34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4981575" y="38973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>
                <a:solidFill>
                  <a:srgbClr val="534D53"/>
                </a:solidFill>
                <a:latin typeface="Arial" charset="0"/>
                <a:ea typeface="ＭＳ Ｐゴシック" pitchFamily="-16" charset="-128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>
                <a:solidFill>
                  <a:srgbClr val="534D53"/>
                </a:solidFill>
                <a:latin typeface="Arial" charset="0"/>
                <a:ea typeface="ＭＳ Ｐゴシック" pitchFamily="-16" charset="-128"/>
                <a:cs typeface="Arial" charset="0"/>
              </a:rPr>
              <a:t>With shadow</a:t>
            </a:r>
            <a:endParaRPr lang="en-US">
              <a:solidFill>
                <a:srgbClr val="534D53"/>
              </a:solidFill>
              <a:latin typeface="Arial" charset="0"/>
              <a:ea typeface="ＭＳ Ｐゴシック" pitchFamily="-16" charset="-128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2"/>
                </a:solidFill>
              </a:rPr>
              <a:t>Use of templates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358900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2720975"/>
            <a:ext cx="3409950" cy="2278063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Use these templates for your presentations.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Display your presentation on a </a:t>
            </a:r>
            <a:b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web site provided that it is not for </a:t>
            </a:r>
            <a:b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  <a:cs typeface="Arial" panose="020B0604020202020204" pitchFamily="34" charset="0"/>
              </a:rPr>
              <a:t>If you like these templates, we would always appreciate a link back to our website. Many thanks.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27209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Resell or distribute these templates.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bit torrent etc.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content as your own work.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54100" y="5005388"/>
            <a:ext cx="7164388" cy="915987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en-US" altLang="en-US" sz="2000" b="1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1891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We have put a lot of work into developing all these templates and retain the copyright in them. You can use them freely providing that you do not redistribute or sell them.</a:t>
            </a:r>
            <a:endParaRPr lang="en-US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534D53"/>
      </a:dk1>
      <a:lt1>
        <a:srgbClr val="FFFFFF"/>
      </a:lt1>
      <a:dk2>
        <a:srgbClr val="53673C"/>
      </a:dk2>
      <a:lt2>
        <a:srgbClr val="52576C"/>
      </a:lt2>
      <a:accent1>
        <a:srgbClr val="C3B29D"/>
      </a:accent1>
      <a:accent2>
        <a:srgbClr val="778EAC"/>
      </a:accent2>
      <a:accent3>
        <a:srgbClr val="FFFFFF"/>
      </a:accent3>
      <a:accent4>
        <a:srgbClr val="464046"/>
      </a:accent4>
      <a:accent5>
        <a:srgbClr val="DED5CC"/>
      </a:accent5>
      <a:accent6>
        <a:srgbClr val="6B809B"/>
      </a:accent6>
      <a:hlink>
        <a:srgbClr val="819555"/>
      </a:hlink>
      <a:folHlink>
        <a:srgbClr val="8896A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223</Words>
  <Application>Microsoft Office PowerPoint</Application>
  <PresentationFormat>On-screen Show (4:3)</PresentationFormat>
  <Paragraphs>76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MS PGothic</vt:lpstr>
      <vt:lpstr>Wingdings</vt:lpstr>
      <vt:lpstr>Default Design</vt:lpstr>
      <vt:lpstr>Microsoft Graph Chart</vt:lpstr>
      <vt:lpstr>Sheep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Sheep template</dc:title>
  <dc:creator>Presentation Magazine</dc:creator>
  <cp:lastModifiedBy>Jonty Pearce</cp:lastModifiedBy>
  <cp:revision>80</cp:revision>
  <dcterms:created xsi:type="dcterms:W3CDTF">2010-09-06T21:45:52Z</dcterms:created>
  <dcterms:modified xsi:type="dcterms:W3CDTF">2015-02-22T11:16:18Z</dcterms:modified>
</cp:coreProperties>
</file>