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307C"/>
    <a:srgbClr val="0347B5"/>
    <a:srgbClr val="0350D1"/>
    <a:srgbClr val="00117E"/>
    <a:srgbClr val="0000CC"/>
    <a:srgbClr val="4343FF"/>
    <a:srgbClr val="0DB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2" d="100"/>
          <a:sy n="72" d="100"/>
        </p:scale>
        <p:origin x="-3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2B3326DD-67ED-41C2-A395-AB0B44F8C89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97270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B1503FB-869D-462D-B654-1A71B49C42C8}" type="slidenum">
              <a:rPr lang="en-GB" altLang="en-US"/>
              <a:pPr>
                <a:spcBef>
                  <a:spcPct val="0"/>
                </a:spcBef>
              </a:pPr>
              <a:t>1</a:t>
            </a:fld>
            <a:endParaRPr lang="en-GB" altLang="en-US"/>
          </a:p>
        </p:txBody>
      </p:sp>
      <p:sp>
        <p:nvSpPr>
          <p:cNvPr id="51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611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8DCB2CC-A34D-473E-BA0B-1274660DF10D}" type="slidenum">
              <a:rPr lang="en-GB" altLang="en-US"/>
              <a:pPr>
                <a:spcBef>
                  <a:spcPct val="0"/>
                </a:spcBef>
              </a:pPr>
              <a:t>2</a:t>
            </a:fld>
            <a:endParaRPr lang="en-GB" altLang="en-US"/>
          </a:p>
        </p:txBody>
      </p:sp>
      <p:sp>
        <p:nvSpPr>
          <p:cNvPr id="71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875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307218F-AFFD-474F-9AF6-3A631914E9FA}" type="slidenum">
              <a:rPr lang="en-GB" altLang="en-US"/>
              <a:pPr>
                <a:spcBef>
                  <a:spcPct val="0"/>
                </a:spcBef>
              </a:pPr>
              <a:t>3</a:t>
            </a:fld>
            <a:endParaRPr lang="en-GB" altLang="en-US"/>
          </a:p>
        </p:txBody>
      </p:sp>
      <p:sp>
        <p:nvSpPr>
          <p:cNvPr id="92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561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D65DBCA-4956-4A60-BFA6-EC75BF188D2A}" type="slidenum">
              <a:rPr lang="en-GB" altLang="en-US"/>
              <a:pPr>
                <a:spcBef>
                  <a:spcPct val="0"/>
                </a:spcBef>
              </a:pPr>
              <a:t>4</a:t>
            </a:fld>
            <a:endParaRPr lang="en-GB" altLang="en-US"/>
          </a:p>
        </p:txBody>
      </p:sp>
      <p:sp>
        <p:nvSpPr>
          <p:cNvPr id="112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576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7A9D075-3C3D-4ACF-A0E7-C95F3777C996}" type="slidenum">
              <a:rPr lang="en-GB" altLang="en-US"/>
              <a:pPr>
                <a:spcBef>
                  <a:spcPct val="0"/>
                </a:spcBef>
              </a:pPr>
              <a:t>5</a:t>
            </a:fld>
            <a:endParaRPr lang="en-GB" altLang="en-US"/>
          </a:p>
        </p:txBody>
      </p:sp>
      <p:sp>
        <p:nvSpPr>
          <p:cNvPr id="133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022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92C70AF-F826-4786-AC70-3C99974549F6}" type="slidenum">
              <a:rPr lang="en-GB" altLang="en-US"/>
              <a:pPr>
                <a:spcBef>
                  <a:spcPct val="0"/>
                </a:spcBef>
              </a:pPr>
              <a:t>6</a:t>
            </a:fld>
            <a:endParaRPr lang="en-GB" altLang="en-US"/>
          </a:p>
        </p:txBody>
      </p:sp>
      <p:sp>
        <p:nvSpPr>
          <p:cNvPr id="153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6295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26DEDCD-D44F-4011-9DA7-2510EAA164AA}" type="slidenum">
              <a:rPr lang="en-GB" altLang="en-US"/>
              <a:pPr>
                <a:spcBef>
                  <a:spcPct val="0"/>
                </a:spcBef>
              </a:pPr>
              <a:t>7</a:t>
            </a:fld>
            <a:endParaRPr lang="en-GB" altLang="en-US"/>
          </a:p>
        </p:txBody>
      </p:sp>
      <p:sp>
        <p:nvSpPr>
          <p:cNvPr id="174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498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9503257-5227-4B91-A91B-E904BF87497D}" type="slidenum">
              <a:rPr lang="en-GB" altLang="en-US"/>
              <a:pPr>
                <a:spcBef>
                  <a:spcPct val="0"/>
                </a:spcBef>
              </a:pPr>
              <a:t>8</a:t>
            </a:fld>
            <a:endParaRPr lang="en-GB" altLang="en-US"/>
          </a:p>
        </p:txBody>
      </p:sp>
      <p:sp>
        <p:nvSpPr>
          <p:cNvPr id="194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034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88183C2-2063-43E9-B269-1A3F51181EAB}" type="slidenum">
              <a:rPr lang="en-GB" altLang="en-US"/>
              <a:pPr>
                <a:spcBef>
                  <a:spcPct val="0"/>
                </a:spcBef>
              </a:pPr>
              <a:t>9</a:t>
            </a:fld>
            <a:endParaRPr lang="en-GB" altLang="en-US"/>
          </a:p>
        </p:txBody>
      </p:sp>
      <p:sp>
        <p:nvSpPr>
          <p:cNvPr id="215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610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IMG_2394.ps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1127125"/>
            <a:ext cx="9144000" cy="2565400"/>
          </a:xfrm>
          <a:prstGeom prst="rect">
            <a:avLst/>
          </a:prstGeom>
          <a:gradFill rotWithShape="1">
            <a:gsLst>
              <a:gs pos="0">
                <a:srgbClr val="C2CAEE"/>
              </a:gs>
              <a:gs pos="100000">
                <a:srgbClr val="8C95BA"/>
              </a:gs>
            </a:gsLst>
            <a:lin ang="5400000"/>
          </a:gradFill>
          <a:ln w="9525">
            <a:solidFill>
              <a:srgbClr val="8D94B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25567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92150" y="2470167"/>
            <a:ext cx="7775575" cy="1000125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CD034C-A9F3-404E-B900-44224444EAF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33007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50AA8-915C-4497-8E96-0877859DE33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00307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21500" y="274638"/>
            <a:ext cx="17653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22425" y="274638"/>
            <a:ext cx="5146675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D86CF-23BF-4D12-BE74-C53B786FFC7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69327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2425" y="274638"/>
            <a:ext cx="7064375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622425" y="1600200"/>
            <a:ext cx="7064375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99144-0916-4DE4-A588-4220E0CEEBD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91753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2425" y="274638"/>
            <a:ext cx="7064375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622425" y="1600200"/>
            <a:ext cx="3455988" cy="4525963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30813" y="1600200"/>
            <a:ext cx="3455987" cy="4525963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5F4B2-D805-4AF7-9879-E5ACA7C6D60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56551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D547F-6C7E-44DE-BB17-CB30434F820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71223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B2536-2A21-4A1B-9DEA-06385B83A28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8508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22425" y="1600200"/>
            <a:ext cx="34559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30813" y="1600200"/>
            <a:ext cx="34559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B611FB-E38D-41CF-9707-346C5011DF5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96015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46070-D07D-4068-A2E8-6651E9B0A78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2217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34179-D17D-40A4-86E6-7E8586DAF82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93441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4D7A2-543D-4046-9011-8E01AD0AA05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52340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91757-84A6-4088-989D-57000650C16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67823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952AEC-44AD-42A7-B478-80DD3221E2C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73416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IMG_2394-2.psd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4025" y="274638"/>
            <a:ext cx="82327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22425" y="1600200"/>
            <a:ext cx="706437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2FA9B92E-15BB-4D67-A552-28F1833C405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sentationmagazine.com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1"/>
          <p:cNvSpPr>
            <a:spLocks noChangeArrowheads="1"/>
          </p:cNvSpPr>
          <p:nvPr/>
        </p:nvSpPr>
        <p:spPr bwMode="auto">
          <a:xfrm>
            <a:off x="692150" y="5237163"/>
            <a:ext cx="7775575" cy="12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FontTx/>
              <a:buNone/>
            </a:pP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4099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685800" y="122555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Squares texture template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Bullet point</a:t>
            </a:r>
          </a:p>
          <a:p>
            <a:pPr eaLnBrk="1" hangingPunct="1"/>
            <a:r>
              <a:rPr lang="en-US" altLang="en-US" smtClean="0"/>
              <a:t>Bullet point</a:t>
            </a:r>
          </a:p>
          <a:p>
            <a:pPr lvl="1" eaLnBrk="1" hangingPunct="1"/>
            <a:r>
              <a:rPr lang="en-US" altLang="en-US" smtClean="0"/>
              <a:t>Sub Bullet</a:t>
            </a:r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2"/>
                </a:solidFill>
              </a:rPr>
              <a:t>Example bullet point slide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solidFill>
                  <a:schemeClr val="tx2"/>
                </a:solidFill>
              </a:rPr>
              <a:t>Colour scheme</a:t>
            </a:r>
            <a:endParaRPr lang="en-US" altLang="en-US" smtClean="0">
              <a:solidFill>
                <a:schemeClr val="tx2"/>
              </a:solidFill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717925" y="2787650"/>
            <a:ext cx="827088" cy="61118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4794250" y="2787650"/>
            <a:ext cx="827088" cy="61118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2665413" y="4402138"/>
            <a:ext cx="827087" cy="6111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3733800" y="4402138"/>
            <a:ext cx="827088" cy="61118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4802188" y="4402138"/>
            <a:ext cx="827087" cy="6111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5872163" y="4402138"/>
            <a:ext cx="827087" cy="611187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5854700" y="2787650"/>
            <a:ext cx="827088" cy="61118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2649538" y="2787650"/>
            <a:ext cx="827087" cy="6111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2430463" y="2147888"/>
            <a:ext cx="12684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Background</a:t>
            </a:r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3748088" y="2025650"/>
            <a:ext cx="7715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Text &amp;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Lines</a:t>
            </a:r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4697413" y="2147888"/>
            <a:ext cx="10207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Shadows</a:t>
            </a:r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5978525" y="2025650"/>
            <a:ext cx="5794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Title</a:t>
            </a:r>
            <a:br>
              <a:rPr lang="en-GB" altLang="en-US" sz="1600">
                <a:cs typeface="Arial" panose="020B0604020202020204" pitchFamily="34" charset="0"/>
              </a:rPr>
            </a:br>
            <a:r>
              <a:rPr lang="en-GB" altLang="en-US" sz="1600">
                <a:cs typeface="Arial" panose="020B0604020202020204" pitchFamily="34" charset="0"/>
              </a:rPr>
              <a:t>Text</a:t>
            </a:r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2865438" y="3762375"/>
            <a:ext cx="5461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Fills</a:t>
            </a:r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3738563" y="3762375"/>
            <a:ext cx="804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Accent</a:t>
            </a:r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4746625" y="3640138"/>
            <a:ext cx="10318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Accent &amp;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Hyperlink</a:t>
            </a:r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5827713" y="3638550"/>
            <a:ext cx="10318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Followed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Hyperlink</a:t>
            </a:r>
            <a:endParaRPr lang="en-US" altLang="en-US" sz="16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solidFill>
                  <a:schemeClr val="tx2"/>
                </a:solidFill>
              </a:rPr>
              <a:t>Sample Graph (3 colours)</a:t>
            </a:r>
            <a:endParaRPr lang="en-US" altLang="en-US" smtClean="0">
              <a:solidFill>
                <a:schemeClr val="tx2"/>
              </a:solidFill>
            </a:endParaRPr>
          </a:p>
        </p:txBody>
      </p:sp>
      <p:graphicFrame>
        <p:nvGraphicFramePr>
          <p:cNvPr id="10243" name="Object 2"/>
          <p:cNvGraphicFramePr>
            <a:graphicFrameLocks noChangeAspect="1"/>
          </p:cNvGraphicFramePr>
          <p:nvPr/>
        </p:nvGraphicFramePr>
        <p:xfrm>
          <a:off x="1620838" y="1677988"/>
          <a:ext cx="6726237" cy="373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Chart" r:id="rId4" imgW="8293100" imgH="4610100" progId="MSGraph.Chart.8">
                  <p:embed followColorScheme="full"/>
                </p:oleObj>
              </mc:Choice>
              <mc:Fallback>
                <p:oleObj name="Chart" r:id="rId4" imgW="8293100" imgH="4610100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0838" y="1677988"/>
                        <a:ext cx="6726237" cy="373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accent1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84163"/>
            <a:ext cx="8504238" cy="1143000"/>
          </a:xfrm>
        </p:spPr>
        <p:txBody>
          <a:bodyPr/>
          <a:lstStyle/>
          <a:p>
            <a:pPr eaLnBrk="1" hangingPunct="1"/>
            <a:r>
              <a:rPr lang="en-GB" altLang="en-US" smtClean="0">
                <a:solidFill>
                  <a:schemeClr val="tx2"/>
                </a:solidFill>
              </a:rPr>
              <a:t>Picture slide</a:t>
            </a:r>
            <a:endParaRPr lang="en-US" altLang="en-US" smtClean="0">
              <a:solidFill>
                <a:schemeClr val="tx2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22425" y="1600200"/>
            <a:ext cx="4229100" cy="4525963"/>
          </a:xfrm>
        </p:spPr>
        <p:txBody>
          <a:bodyPr/>
          <a:lstStyle/>
          <a:p>
            <a:pPr eaLnBrk="1" hangingPunct="1"/>
            <a:r>
              <a:rPr lang="en-GB" altLang="en-US" smtClean="0"/>
              <a:t>Bullet 1</a:t>
            </a:r>
          </a:p>
          <a:p>
            <a:pPr eaLnBrk="1" hangingPunct="1"/>
            <a:r>
              <a:rPr lang="en-GB" altLang="en-US" smtClean="0"/>
              <a:t>Bullet 2</a:t>
            </a:r>
            <a:endParaRPr lang="en-US" altLang="en-US" smtClean="0"/>
          </a:p>
        </p:txBody>
      </p:sp>
      <p:pic>
        <p:nvPicPr>
          <p:cNvPr id="12292" name="Picture 4" descr="IMG_2394-sm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674813"/>
            <a:ext cx="1971675" cy="2333625"/>
          </a:xfrm>
          <a:prstGeom prst="rect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solidFill>
                  <a:schemeClr val="tx2"/>
                </a:solidFill>
              </a:rPr>
              <a:t>Process Flow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687388" y="3289300"/>
            <a:ext cx="1376362" cy="2354263"/>
          </a:xfrm>
          <a:prstGeom prst="rect">
            <a:avLst/>
          </a:prstGeom>
          <a:solidFill>
            <a:srgbClr val="748ED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1400">
                <a:solidFill>
                  <a:schemeClr val="bg1"/>
                </a:solidFill>
                <a:cs typeface="Arial" panose="020B0604020202020204" pitchFamily="34" charset="0"/>
              </a:rPr>
              <a:t>Bullet 1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>
                <a:solidFill>
                  <a:schemeClr val="bg1"/>
                </a:solidFill>
                <a:cs typeface="Arial" panose="020B0604020202020204" pitchFamily="34" charset="0"/>
              </a:rPr>
              <a:t>Bullet 2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>
                <a:solidFill>
                  <a:schemeClr val="bg1"/>
                </a:solidFill>
                <a:cs typeface="Arial" panose="020B0604020202020204" pitchFamily="34" charset="0"/>
              </a:rPr>
              <a:t>Bullet 3</a:t>
            </a:r>
          </a:p>
          <a:p>
            <a:pPr eaLnBrk="1" hangingPunct="1">
              <a:spcBef>
                <a:spcPct val="0"/>
              </a:spcBef>
            </a:pP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222500" y="3289300"/>
            <a:ext cx="1376363" cy="2354263"/>
          </a:xfrm>
          <a:prstGeom prst="rect">
            <a:avLst/>
          </a:prstGeom>
          <a:solidFill>
            <a:srgbClr val="00919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1400">
                <a:solidFill>
                  <a:schemeClr val="bg1"/>
                </a:solidFill>
                <a:cs typeface="Arial" panose="020B0604020202020204" pitchFamily="34" charset="0"/>
              </a:rPr>
              <a:t>Bullet 1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>
                <a:solidFill>
                  <a:schemeClr val="bg1"/>
                </a:solidFill>
                <a:cs typeface="Arial" panose="020B0604020202020204" pitchFamily="34" charset="0"/>
              </a:rPr>
              <a:t>Bullet 2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>
                <a:solidFill>
                  <a:schemeClr val="bg1"/>
                </a:solidFill>
                <a:cs typeface="Arial" panose="020B0604020202020204" pitchFamily="34" charset="0"/>
              </a:rPr>
              <a:t>Bullet 3</a:t>
            </a:r>
          </a:p>
          <a:p>
            <a:pPr eaLnBrk="1" hangingPunct="1">
              <a:spcBef>
                <a:spcPct val="0"/>
              </a:spcBef>
            </a:pP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732213" y="3289300"/>
            <a:ext cx="1376362" cy="2354263"/>
          </a:xfrm>
          <a:prstGeom prst="rect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1400">
                <a:solidFill>
                  <a:schemeClr val="tx2"/>
                </a:solidFill>
                <a:cs typeface="Arial" panose="020B0604020202020204" pitchFamily="34" charset="0"/>
              </a:rPr>
              <a:t>Bullet 1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>
                <a:solidFill>
                  <a:schemeClr val="tx2"/>
                </a:solidFill>
                <a:cs typeface="Arial" panose="020B0604020202020204" pitchFamily="34" charset="0"/>
              </a:rPr>
              <a:t>Bullet 2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>
                <a:solidFill>
                  <a:schemeClr val="tx2"/>
                </a:solidFill>
                <a:cs typeface="Arial" panose="020B0604020202020204" pitchFamily="34" charset="0"/>
              </a:rPr>
              <a:t>Bullet 3</a:t>
            </a:r>
          </a:p>
          <a:p>
            <a:pPr eaLnBrk="1" hangingPunct="1">
              <a:spcBef>
                <a:spcPct val="0"/>
              </a:spcBef>
            </a:pPr>
            <a:endParaRPr lang="en-GB" altLang="en-US" sz="140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5240338" y="3289300"/>
            <a:ext cx="1376362" cy="2354263"/>
          </a:xfrm>
          <a:prstGeom prst="rect">
            <a:avLst/>
          </a:prstGeom>
          <a:solidFill>
            <a:srgbClr val="FFAB5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1400">
                <a:solidFill>
                  <a:schemeClr val="tx2"/>
                </a:solidFill>
                <a:cs typeface="Arial" panose="020B0604020202020204" pitchFamily="34" charset="0"/>
              </a:rPr>
              <a:t>Bullet 1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>
                <a:solidFill>
                  <a:schemeClr val="tx2"/>
                </a:solidFill>
                <a:cs typeface="Arial" panose="020B0604020202020204" pitchFamily="34" charset="0"/>
              </a:rPr>
              <a:t>Bullet 2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>
                <a:solidFill>
                  <a:schemeClr val="tx2"/>
                </a:solidFill>
                <a:cs typeface="Arial" panose="020B0604020202020204" pitchFamily="34" charset="0"/>
              </a:rPr>
              <a:t>Bullet 3</a:t>
            </a:r>
          </a:p>
          <a:p>
            <a:pPr eaLnBrk="1" hangingPunct="1">
              <a:spcBef>
                <a:spcPct val="0"/>
              </a:spcBef>
            </a:pPr>
            <a:endParaRPr lang="en-GB" altLang="en-US" sz="140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6751638" y="3289300"/>
            <a:ext cx="1376362" cy="2354263"/>
          </a:xfrm>
          <a:prstGeom prst="rect">
            <a:avLst/>
          </a:prstGeom>
          <a:solidFill>
            <a:srgbClr val="FFC99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1400">
                <a:solidFill>
                  <a:schemeClr val="tx2"/>
                </a:solidFill>
                <a:cs typeface="Arial" panose="020B0604020202020204" pitchFamily="34" charset="0"/>
              </a:rPr>
              <a:t>Bullet 1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>
                <a:solidFill>
                  <a:schemeClr val="tx2"/>
                </a:solidFill>
                <a:cs typeface="Arial" panose="020B0604020202020204" pitchFamily="34" charset="0"/>
              </a:rPr>
              <a:t>Bullet 2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>
                <a:solidFill>
                  <a:schemeClr val="tx2"/>
                </a:solidFill>
                <a:cs typeface="Arial" panose="020B0604020202020204" pitchFamily="34" charset="0"/>
              </a:rPr>
              <a:t>Bullet 3</a:t>
            </a:r>
          </a:p>
          <a:p>
            <a:pPr eaLnBrk="1" hangingPunct="1">
              <a:spcBef>
                <a:spcPct val="0"/>
              </a:spcBef>
            </a:pPr>
            <a:endParaRPr lang="en-GB" altLang="en-US" sz="140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14344" name="Freeform 8"/>
          <p:cNvSpPr>
            <a:spLocks/>
          </p:cNvSpPr>
          <p:nvPr/>
        </p:nvSpPr>
        <p:spPr bwMode="auto">
          <a:xfrm>
            <a:off x="2222500" y="1816100"/>
            <a:ext cx="1854200" cy="1270000"/>
          </a:xfrm>
          <a:custGeom>
            <a:avLst/>
            <a:gdLst>
              <a:gd name="T0" fmla="*/ 2147483646 w 1168"/>
              <a:gd name="T1" fmla="*/ 2147483646 h 800"/>
              <a:gd name="T2" fmla="*/ 2147483646 w 1168"/>
              <a:gd name="T3" fmla="*/ 0 h 800"/>
              <a:gd name="T4" fmla="*/ 0 w 1168"/>
              <a:gd name="T5" fmla="*/ 0 h 800"/>
              <a:gd name="T6" fmla="*/ 2147483646 w 1168"/>
              <a:gd name="T7" fmla="*/ 2147483646 h 800"/>
              <a:gd name="T8" fmla="*/ 2147483646 w 1168"/>
              <a:gd name="T9" fmla="*/ 2147483646 h 800"/>
              <a:gd name="T10" fmla="*/ 2147483646 w 1168"/>
              <a:gd name="T11" fmla="*/ 2147483646 h 800"/>
              <a:gd name="T12" fmla="*/ 0 w 1168"/>
              <a:gd name="T13" fmla="*/ 2147483646 h 800"/>
              <a:gd name="T14" fmla="*/ 2147483646 w 1168"/>
              <a:gd name="T15" fmla="*/ 2147483646 h 800"/>
              <a:gd name="T16" fmla="*/ 2147483646 w 1168"/>
              <a:gd name="T17" fmla="*/ 2147483646 h 800"/>
              <a:gd name="T18" fmla="*/ 2147483646 w 1168"/>
              <a:gd name="T19" fmla="*/ 2147483646 h 800"/>
              <a:gd name="T20" fmla="*/ 2147483646 w 1168"/>
              <a:gd name="T21" fmla="*/ 2147483646 h 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168"/>
              <a:gd name="T34" fmla="*/ 0 h 800"/>
              <a:gd name="T35" fmla="*/ 1168 w 1168"/>
              <a:gd name="T36" fmla="*/ 800 h 8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168" h="800">
                <a:moveTo>
                  <a:pt x="1018" y="204"/>
                </a:moveTo>
                <a:lnTo>
                  <a:pt x="864" y="0"/>
                </a:lnTo>
                <a:lnTo>
                  <a:pt x="0" y="0"/>
                </a:lnTo>
                <a:lnTo>
                  <a:pt x="154" y="204"/>
                </a:lnTo>
                <a:lnTo>
                  <a:pt x="304" y="400"/>
                </a:lnTo>
                <a:lnTo>
                  <a:pt x="154" y="596"/>
                </a:lnTo>
                <a:lnTo>
                  <a:pt x="0" y="800"/>
                </a:lnTo>
                <a:lnTo>
                  <a:pt x="864" y="800"/>
                </a:lnTo>
                <a:lnTo>
                  <a:pt x="1018" y="596"/>
                </a:lnTo>
                <a:lnTo>
                  <a:pt x="1168" y="400"/>
                </a:lnTo>
                <a:lnTo>
                  <a:pt x="1018" y="204"/>
                </a:lnTo>
                <a:close/>
              </a:path>
            </a:pathLst>
          </a:custGeom>
          <a:solidFill>
            <a:srgbClr val="009193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4345" name="Freeform 9"/>
          <p:cNvSpPr>
            <a:spLocks/>
          </p:cNvSpPr>
          <p:nvPr/>
        </p:nvSpPr>
        <p:spPr bwMode="auto">
          <a:xfrm>
            <a:off x="687388" y="1816100"/>
            <a:ext cx="1898650" cy="1270000"/>
          </a:xfrm>
          <a:custGeom>
            <a:avLst/>
            <a:gdLst>
              <a:gd name="T0" fmla="*/ 2147483646 w 1196"/>
              <a:gd name="T1" fmla="*/ 2147483646 h 800"/>
              <a:gd name="T2" fmla="*/ 2147483646 w 1196"/>
              <a:gd name="T3" fmla="*/ 0 h 800"/>
              <a:gd name="T4" fmla="*/ 0 w 1196"/>
              <a:gd name="T5" fmla="*/ 0 h 800"/>
              <a:gd name="T6" fmla="*/ 0 w 1196"/>
              <a:gd name="T7" fmla="*/ 2147483646 h 800"/>
              <a:gd name="T8" fmla="*/ 2147483646 w 1196"/>
              <a:gd name="T9" fmla="*/ 2147483646 h 800"/>
              <a:gd name="T10" fmla="*/ 2147483646 w 1196"/>
              <a:gd name="T11" fmla="*/ 2147483646 h 800"/>
              <a:gd name="T12" fmla="*/ 2147483646 w 1196"/>
              <a:gd name="T13" fmla="*/ 2147483646 h 800"/>
              <a:gd name="T14" fmla="*/ 2147483646 w 1196"/>
              <a:gd name="T15" fmla="*/ 2147483646 h 8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96"/>
              <a:gd name="T25" fmla="*/ 0 h 800"/>
              <a:gd name="T26" fmla="*/ 1196 w 1196"/>
              <a:gd name="T27" fmla="*/ 800 h 8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96" h="800">
                <a:moveTo>
                  <a:pt x="1046" y="204"/>
                </a:moveTo>
                <a:lnTo>
                  <a:pt x="892" y="0"/>
                </a:lnTo>
                <a:lnTo>
                  <a:pt x="0" y="0"/>
                </a:lnTo>
                <a:lnTo>
                  <a:pt x="0" y="800"/>
                </a:lnTo>
                <a:lnTo>
                  <a:pt x="892" y="800"/>
                </a:lnTo>
                <a:lnTo>
                  <a:pt x="1046" y="596"/>
                </a:lnTo>
                <a:lnTo>
                  <a:pt x="1196" y="400"/>
                </a:lnTo>
                <a:lnTo>
                  <a:pt x="1046" y="204"/>
                </a:lnTo>
                <a:close/>
              </a:path>
            </a:pathLst>
          </a:custGeom>
          <a:solidFill>
            <a:srgbClr val="748ED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4346" name="Freeform 10"/>
          <p:cNvSpPr>
            <a:spLocks/>
          </p:cNvSpPr>
          <p:nvPr/>
        </p:nvSpPr>
        <p:spPr bwMode="auto">
          <a:xfrm>
            <a:off x="3732213" y="1816100"/>
            <a:ext cx="1854200" cy="1270000"/>
          </a:xfrm>
          <a:custGeom>
            <a:avLst/>
            <a:gdLst>
              <a:gd name="T0" fmla="*/ 2147483646 w 1168"/>
              <a:gd name="T1" fmla="*/ 2147483646 h 800"/>
              <a:gd name="T2" fmla="*/ 2147483646 w 1168"/>
              <a:gd name="T3" fmla="*/ 0 h 800"/>
              <a:gd name="T4" fmla="*/ 0 w 1168"/>
              <a:gd name="T5" fmla="*/ 0 h 800"/>
              <a:gd name="T6" fmla="*/ 2147483646 w 1168"/>
              <a:gd name="T7" fmla="*/ 2147483646 h 800"/>
              <a:gd name="T8" fmla="*/ 2147483646 w 1168"/>
              <a:gd name="T9" fmla="*/ 2147483646 h 800"/>
              <a:gd name="T10" fmla="*/ 2147483646 w 1168"/>
              <a:gd name="T11" fmla="*/ 2147483646 h 800"/>
              <a:gd name="T12" fmla="*/ 0 w 1168"/>
              <a:gd name="T13" fmla="*/ 2147483646 h 800"/>
              <a:gd name="T14" fmla="*/ 2147483646 w 1168"/>
              <a:gd name="T15" fmla="*/ 2147483646 h 800"/>
              <a:gd name="T16" fmla="*/ 2147483646 w 1168"/>
              <a:gd name="T17" fmla="*/ 2147483646 h 800"/>
              <a:gd name="T18" fmla="*/ 2147483646 w 1168"/>
              <a:gd name="T19" fmla="*/ 2147483646 h 800"/>
              <a:gd name="T20" fmla="*/ 2147483646 w 1168"/>
              <a:gd name="T21" fmla="*/ 2147483646 h 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168"/>
              <a:gd name="T34" fmla="*/ 0 h 800"/>
              <a:gd name="T35" fmla="*/ 1168 w 1168"/>
              <a:gd name="T36" fmla="*/ 800 h 8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168" h="800">
                <a:moveTo>
                  <a:pt x="1018" y="204"/>
                </a:moveTo>
                <a:lnTo>
                  <a:pt x="864" y="0"/>
                </a:lnTo>
                <a:lnTo>
                  <a:pt x="0" y="0"/>
                </a:lnTo>
                <a:lnTo>
                  <a:pt x="154" y="204"/>
                </a:lnTo>
                <a:lnTo>
                  <a:pt x="304" y="400"/>
                </a:lnTo>
                <a:lnTo>
                  <a:pt x="154" y="596"/>
                </a:lnTo>
                <a:lnTo>
                  <a:pt x="0" y="800"/>
                </a:lnTo>
                <a:lnTo>
                  <a:pt x="864" y="800"/>
                </a:lnTo>
                <a:lnTo>
                  <a:pt x="1018" y="596"/>
                </a:lnTo>
                <a:lnTo>
                  <a:pt x="1168" y="400"/>
                </a:lnTo>
                <a:lnTo>
                  <a:pt x="1018" y="204"/>
                </a:lnTo>
                <a:close/>
              </a:path>
            </a:pathLst>
          </a:custGeom>
          <a:solidFill>
            <a:srgbClr val="99CC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4347" name="Freeform 11"/>
          <p:cNvSpPr>
            <a:spLocks/>
          </p:cNvSpPr>
          <p:nvPr/>
        </p:nvSpPr>
        <p:spPr bwMode="auto">
          <a:xfrm>
            <a:off x="5240338" y="1816100"/>
            <a:ext cx="1857375" cy="1270000"/>
          </a:xfrm>
          <a:custGeom>
            <a:avLst/>
            <a:gdLst>
              <a:gd name="T0" fmla="*/ 2147483646 w 1170"/>
              <a:gd name="T1" fmla="*/ 2147483646 h 800"/>
              <a:gd name="T2" fmla="*/ 2147483646 w 1170"/>
              <a:gd name="T3" fmla="*/ 0 h 800"/>
              <a:gd name="T4" fmla="*/ 0 w 1170"/>
              <a:gd name="T5" fmla="*/ 0 h 800"/>
              <a:gd name="T6" fmla="*/ 2147483646 w 1170"/>
              <a:gd name="T7" fmla="*/ 2147483646 h 800"/>
              <a:gd name="T8" fmla="*/ 2147483646 w 1170"/>
              <a:gd name="T9" fmla="*/ 2147483646 h 800"/>
              <a:gd name="T10" fmla="*/ 2147483646 w 1170"/>
              <a:gd name="T11" fmla="*/ 2147483646 h 800"/>
              <a:gd name="T12" fmla="*/ 0 w 1170"/>
              <a:gd name="T13" fmla="*/ 2147483646 h 800"/>
              <a:gd name="T14" fmla="*/ 2147483646 w 1170"/>
              <a:gd name="T15" fmla="*/ 2147483646 h 800"/>
              <a:gd name="T16" fmla="*/ 2147483646 w 1170"/>
              <a:gd name="T17" fmla="*/ 2147483646 h 800"/>
              <a:gd name="T18" fmla="*/ 2147483646 w 1170"/>
              <a:gd name="T19" fmla="*/ 2147483646 h 800"/>
              <a:gd name="T20" fmla="*/ 2147483646 w 1170"/>
              <a:gd name="T21" fmla="*/ 2147483646 h 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170"/>
              <a:gd name="T34" fmla="*/ 0 h 800"/>
              <a:gd name="T35" fmla="*/ 1170 w 1170"/>
              <a:gd name="T36" fmla="*/ 800 h 8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170" h="800">
                <a:moveTo>
                  <a:pt x="1020" y="204"/>
                </a:moveTo>
                <a:lnTo>
                  <a:pt x="864" y="0"/>
                </a:lnTo>
                <a:lnTo>
                  <a:pt x="0" y="0"/>
                </a:lnTo>
                <a:lnTo>
                  <a:pt x="156" y="204"/>
                </a:lnTo>
                <a:lnTo>
                  <a:pt x="306" y="400"/>
                </a:lnTo>
                <a:lnTo>
                  <a:pt x="156" y="596"/>
                </a:lnTo>
                <a:lnTo>
                  <a:pt x="0" y="800"/>
                </a:lnTo>
                <a:lnTo>
                  <a:pt x="864" y="800"/>
                </a:lnTo>
                <a:lnTo>
                  <a:pt x="1020" y="596"/>
                </a:lnTo>
                <a:lnTo>
                  <a:pt x="1170" y="400"/>
                </a:lnTo>
                <a:lnTo>
                  <a:pt x="1020" y="204"/>
                </a:lnTo>
                <a:close/>
              </a:path>
            </a:pathLst>
          </a:custGeom>
          <a:solidFill>
            <a:srgbClr val="FFAB57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4348" name="Freeform 12"/>
          <p:cNvSpPr>
            <a:spLocks/>
          </p:cNvSpPr>
          <p:nvPr/>
        </p:nvSpPr>
        <p:spPr bwMode="auto">
          <a:xfrm>
            <a:off x="6751638" y="1816100"/>
            <a:ext cx="1854200" cy="1270000"/>
          </a:xfrm>
          <a:custGeom>
            <a:avLst/>
            <a:gdLst>
              <a:gd name="T0" fmla="*/ 2147483646 w 1168"/>
              <a:gd name="T1" fmla="*/ 2147483646 h 800"/>
              <a:gd name="T2" fmla="*/ 2147483646 w 1168"/>
              <a:gd name="T3" fmla="*/ 0 h 800"/>
              <a:gd name="T4" fmla="*/ 0 w 1168"/>
              <a:gd name="T5" fmla="*/ 0 h 800"/>
              <a:gd name="T6" fmla="*/ 2147483646 w 1168"/>
              <a:gd name="T7" fmla="*/ 2147483646 h 800"/>
              <a:gd name="T8" fmla="*/ 2147483646 w 1168"/>
              <a:gd name="T9" fmla="*/ 2147483646 h 800"/>
              <a:gd name="T10" fmla="*/ 2147483646 w 1168"/>
              <a:gd name="T11" fmla="*/ 2147483646 h 800"/>
              <a:gd name="T12" fmla="*/ 0 w 1168"/>
              <a:gd name="T13" fmla="*/ 2147483646 h 800"/>
              <a:gd name="T14" fmla="*/ 2147483646 w 1168"/>
              <a:gd name="T15" fmla="*/ 2147483646 h 800"/>
              <a:gd name="T16" fmla="*/ 2147483646 w 1168"/>
              <a:gd name="T17" fmla="*/ 2147483646 h 800"/>
              <a:gd name="T18" fmla="*/ 2147483646 w 1168"/>
              <a:gd name="T19" fmla="*/ 2147483646 h 800"/>
              <a:gd name="T20" fmla="*/ 2147483646 w 1168"/>
              <a:gd name="T21" fmla="*/ 2147483646 h 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168"/>
              <a:gd name="T34" fmla="*/ 0 h 800"/>
              <a:gd name="T35" fmla="*/ 1168 w 1168"/>
              <a:gd name="T36" fmla="*/ 800 h 8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168" h="800">
                <a:moveTo>
                  <a:pt x="1018" y="204"/>
                </a:moveTo>
                <a:lnTo>
                  <a:pt x="864" y="0"/>
                </a:lnTo>
                <a:lnTo>
                  <a:pt x="0" y="0"/>
                </a:lnTo>
                <a:lnTo>
                  <a:pt x="154" y="204"/>
                </a:lnTo>
                <a:lnTo>
                  <a:pt x="304" y="400"/>
                </a:lnTo>
                <a:lnTo>
                  <a:pt x="154" y="596"/>
                </a:lnTo>
                <a:lnTo>
                  <a:pt x="0" y="800"/>
                </a:lnTo>
                <a:lnTo>
                  <a:pt x="864" y="800"/>
                </a:lnTo>
                <a:lnTo>
                  <a:pt x="1018" y="596"/>
                </a:lnTo>
                <a:lnTo>
                  <a:pt x="1168" y="400"/>
                </a:lnTo>
                <a:lnTo>
                  <a:pt x="1018" y="204"/>
                </a:lnTo>
                <a:close/>
              </a:path>
            </a:pathLst>
          </a:custGeom>
          <a:solidFill>
            <a:srgbClr val="FFC993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2871788" y="2268538"/>
            <a:ext cx="641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chemeClr val="bg1"/>
                </a:solidFill>
                <a:cs typeface="Arial" panose="020B0604020202020204" pitchFamily="34" charset="0"/>
              </a:rPr>
              <a:t>Plan</a:t>
            </a: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987425" y="2266950"/>
            <a:ext cx="895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chemeClr val="bg1"/>
                </a:solidFill>
                <a:cs typeface="Arial" panose="020B0604020202020204" pitchFamily="34" charset="0"/>
              </a:rPr>
              <a:t>Design</a:t>
            </a: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4402138" y="2268538"/>
            <a:ext cx="692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chemeClr val="tx2"/>
                </a:solidFill>
                <a:cs typeface="Arial" panose="020B0604020202020204" pitchFamily="34" charset="0"/>
              </a:rPr>
              <a:t>Build</a:t>
            </a:r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5915025" y="2266950"/>
            <a:ext cx="628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chemeClr val="tx2"/>
                </a:solidFill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7321550" y="2268538"/>
            <a:ext cx="1073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chemeClr val="tx2"/>
                </a:solidFill>
                <a:cs typeface="Arial" panose="020B0604020202020204" pitchFamily="34" charset="0"/>
              </a:rPr>
              <a:t>Evaluate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39813" y="274638"/>
            <a:ext cx="7064375" cy="1143000"/>
          </a:xfrm>
        </p:spPr>
        <p:txBody>
          <a:bodyPr/>
          <a:lstStyle/>
          <a:p>
            <a:pPr eaLnBrk="1" hangingPunct="1"/>
            <a:r>
              <a:rPr lang="en-GB" altLang="en-US" smtClean="0">
                <a:solidFill>
                  <a:schemeClr val="tx2"/>
                </a:solidFill>
              </a:rPr>
              <a:t>Example of a table</a:t>
            </a:r>
            <a:endParaRPr lang="en-US" altLang="en-US" smtClean="0">
              <a:solidFill>
                <a:schemeClr val="tx2"/>
              </a:solidFill>
            </a:endParaRPr>
          </a:p>
        </p:txBody>
      </p:sp>
      <p:graphicFrame>
        <p:nvGraphicFramePr>
          <p:cNvPr id="19487" name="Group 31"/>
          <p:cNvGraphicFramePr>
            <a:graphicFrameLocks noGrp="1"/>
          </p:cNvGraphicFramePr>
          <p:nvPr>
            <p:ph type="tbl" idx="1"/>
          </p:nvPr>
        </p:nvGraphicFramePr>
        <p:xfrm>
          <a:off x="1597025" y="1603375"/>
          <a:ext cx="6353175" cy="3265488"/>
        </p:xfrm>
        <a:graphic>
          <a:graphicData uri="http://schemas.openxmlformats.org/drawingml/2006/table">
            <a:tbl>
              <a:tblPr/>
              <a:tblGrid>
                <a:gridCol w="3176588"/>
                <a:gridCol w="3176587"/>
              </a:tblGrid>
              <a:tr h="5095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Title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46794" marB="46794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Title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46794" marB="46794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593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Data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46794" marB="46794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Data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46794" marB="46794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93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46794" marB="46794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46794" marB="46794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93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46794" marB="46794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46794" marB="46794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93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46794" marB="46794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46794" marB="46794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93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46794" marB="46794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46794" marB="46794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93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46794" marB="46794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46794" marB="46794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13" name="Text Box 29"/>
          <p:cNvSpPr txBox="1">
            <a:spLocks noChangeArrowheads="1"/>
          </p:cNvSpPr>
          <p:nvPr/>
        </p:nvSpPr>
        <p:spPr bwMode="auto">
          <a:xfrm>
            <a:off x="1784350" y="5091113"/>
            <a:ext cx="6165850" cy="641350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cs typeface="Arial" panose="020B0604020202020204" pitchFamily="34" charset="0"/>
              </a:rPr>
              <a:t>Note:  </a:t>
            </a:r>
            <a:r>
              <a:rPr lang="en-GB" altLang="en-US" sz="1800">
                <a:cs typeface="Arial" panose="020B0604020202020204" pitchFamily="34" charset="0"/>
              </a:rPr>
              <a:t>PowerPoint does not allow you to have nice </a:t>
            </a:r>
            <a:br>
              <a:rPr lang="en-GB" altLang="en-US" sz="1800">
                <a:cs typeface="Arial" panose="020B0604020202020204" pitchFamily="34" charset="0"/>
              </a:rPr>
            </a:br>
            <a:r>
              <a:rPr lang="en-GB" altLang="en-US" sz="1800">
                <a:cs typeface="Arial" panose="020B0604020202020204" pitchFamily="34" charset="0"/>
              </a:rPr>
              <a:t>default tables - but you can cut and paste this one</a:t>
            </a:r>
            <a:endParaRPr lang="en-US" altLang="en-US" sz="18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39813" y="274638"/>
            <a:ext cx="7064375" cy="1143000"/>
          </a:xfrm>
        </p:spPr>
        <p:txBody>
          <a:bodyPr/>
          <a:lstStyle/>
          <a:p>
            <a:pPr eaLnBrk="1" hangingPunct="1"/>
            <a:r>
              <a:rPr lang="en-GB" altLang="en-US" smtClean="0">
                <a:solidFill>
                  <a:schemeClr val="tx2"/>
                </a:solidFill>
              </a:rPr>
              <a:t>Examples of default styles</a:t>
            </a:r>
            <a:endParaRPr lang="en-US" altLang="en-US" smtClean="0">
              <a:solidFill>
                <a:schemeClr val="tx2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00100" y="1649413"/>
            <a:ext cx="4025900" cy="4525962"/>
          </a:xfrm>
          <a:noFill/>
        </p:spPr>
        <p:txBody>
          <a:bodyPr/>
          <a:lstStyle/>
          <a:p>
            <a:pPr eaLnBrk="1" hangingPunct="1"/>
            <a:r>
              <a:rPr lang="en-GB" altLang="en-US" sz="2800" smtClean="0"/>
              <a:t>Text and lines are like this</a:t>
            </a:r>
          </a:p>
          <a:p>
            <a:pPr eaLnBrk="1" hangingPunct="1"/>
            <a:r>
              <a:rPr lang="en-GB" altLang="en-US" sz="2800" u="sng" smtClean="0">
                <a:solidFill>
                  <a:schemeClr val="hlink"/>
                </a:solidFill>
              </a:rPr>
              <a:t>Hyperlinks like this</a:t>
            </a:r>
          </a:p>
          <a:p>
            <a:pPr eaLnBrk="1" hangingPunct="1"/>
            <a:r>
              <a:rPr lang="en-GB" altLang="en-US" sz="2800" u="sng" smtClean="0">
                <a:solidFill>
                  <a:schemeClr val="folHlink"/>
                </a:solidFill>
              </a:rPr>
              <a:t>Visited hyperlinks like this</a:t>
            </a:r>
            <a:endParaRPr lang="en-US" altLang="en-US" sz="2800" u="sng" smtClean="0">
              <a:solidFill>
                <a:schemeClr val="folHlink"/>
              </a:solidFill>
            </a:endParaRPr>
          </a:p>
        </p:txBody>
      </p:sp>
      <p:graphicFrame>
        <p:nvGraphicFramePr>
          <p:cNvPr id="21521" name="Group 17"/>
          <p:cNvGraphicFramePr>
            <a:graphicFrameLocks noGrp="1"/>
          </p:cNvGraphicFramePr>
          <p:nvPr>
            <p:ph sz="half" idx="2"/>
          </p:nvPr>
        </p:nvGraphicFramePr>
        <p:xfrm>
          <a:off x="5375275" y="1900238"/>
          <a:ext cx="2722563" cy="1735137"/>
        </p:xfrm>
        <a:graphic>
          <a:graphicData uri="http://schemas.openxmlformats.org/drawingml/2006/table">
            <a:tbl>
              <a:tblPr/>
              <a:tblGrid>
                <a:gridCol w="1362075"/>
                <a:gridCol w="1360488"/>
              </a:tblGrid>
              <a:tr h="8683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Table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6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2101850" y="4210050"/>
            <a:ext cx="2232025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chemeClr val="bg1"/>
                </a:solidFill>
                <a:cs typeface="Arial" panose="020B0604020202020204" pitchFamily="34" charset="0"/>
              </a:rPr>
              <a:t>Text box</a:t>
            </a:r>
            <a:endParaRPr lang="en-US" altLang="en-US" sz="18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1520" name="Rectangle 16"/>
          <p:cNvSpPr>
            <a:spLocks noChangeArrowheads="1"/>
          </p:cNvSpPr>
          <p:nvPr/>
        </p:nvSpPr>
        <p:spPr bwMode="auto">
          <a:xfrm>
            <a:off x="4981575" y="4210050"/>
            <a:ext cx="2232025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GB">
                <a:solidFill>
                  <a:schemeClr val="bg1"/>
                </a:solidFill>
                <a:latin typeface="Arial" charset="0"/>
                <a:ea typeface="ＭＳ Ｐゴシック" charset="-128"/>
                <a:cs typeface="Arial" charset="0"/>
              </a:rPr>
              <a:t>Text box</a:t>
            </a:r>
          </a:p>
          <a:p>
            <a:pPr algn="ctr" eaLnBrk="1" hangingPunct="1">
              <a:defRPr/>
            </a:pPr>
            <a:r>
              <a:rPr lang="en-GB">
                <a:solidFill>
                  <a:schemeClr val="bg1"/>
                </a:solidFill>
                <a:latin typeface="Arial" charset="0"/>
                <a:ea typeface="ＭＳ Ｐゴシック" charset="-128"/>
                <a:cs typeface="Arial" charset="0"/>
              </a:rPr>
              <a:t>With shadow</a:t>
            </a:r>
            <a:endParaRPr lang="en-US">
              <a:solidFill>
                <a:schemeClr val="bg1"/>
              </a:solidFill>
              <a:latin typeface="Arial" charset="0"/>
              <a:ea typeface="ＭＳ Ｐゴシック" charset="-128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5"/>
          <p:cNvSpPr>
            <a:spLocks noChangeArrowheads="1"/>
          </p:cNvSpPr>
          <p:nvPr/>
        </p:nvSpPr>
        <p:spPr bwMode="auto">
          <a:xfrm>
            <a:off x="1020763" y="1317625"/>
            <a:ext cx="7297737" cy="4775200"/>
          </a:xfrm>
          <a:prstGeom prst="rect">
            <a:avLst/>
          </a:prstGeom>
          <a:solidFill>
            <a:schemeClr val="bg1">
              <a:alpha val="5803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539750" y="1268413"/>
            <a:ext cx="8208963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solidFill>
                  <a:schemeClr val="tx2"/>
                </a:solidFill>
              </a:rPr>
              <a:t>Use of templates</a:t>
            </a:r>
            <a:endParaRPr lang="en-US" altLang="en-US" smtClean="0">
              <a:solidFill>
                <a:schemeClr val="tx2"/>
              </a:solidFill>
            </a:endParaRPr>
          </a:p>
        </p:txBody>
      </p:sp>
      <p:sp>
        <p:nvSpPr>
          <p:cNvPr id="20485" name="Text Box 4"/>
          <p:cNvSpPr txBox="1">
            <a:spLocks noChangeArrowheads="1"/>
          </p:cNvSpPr>
          <p:nvPr/>
        </p:nvSpPr>
        <p:spPr bwMode="auto">
          <a:xfrm>
            <a:off x="1150938" y="1358900"/>
            <a:ext cx="69500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b="1">
                <a:cs typeface="Arial" panose="020B0604020202020204" pitchFamily="34" charset="0"/>
              </a:rPr>
              <a:t>You are free to use these templates for your personal and business presentations.</a:t>
            </a:r>
          </a:p>
        </p:txBody>
      </p:sp>
      <p:sp>
        <p:nvSpPr>
          <p:cNvPr id="20486" name="Text Box 5"/>
          <p:cNvSpPr txBox="1">
            <a:spLocks noChangeArrowheads="1"/>
          </p:cNvSpPr>
          <p:nvPr/>
        </p:nvSpPr>
        <p:spPr bwMode="auto">
          <a:xfrm>
            <a:off x="1150938" y="2720975"/>
            <a:ext cx="3409950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5113" indent="-2651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 u="sng">
                <a:cs typeface="Arial" panose="020B0604020202020204" pitchFamily="34" charset="0"/>
              </a:rPr>
              <a:t>Do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GB" altLang="en-US" sz="1400">
                <a:cs typeface="Arial" panose="020B0604020202020204" pitchFamily="34" charset="0"/>
              </a:rPr>
              <a:t>Use these templates for your presentations.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GB" altLang="en-US" sz="1400">
                <a:cs typeface="Arial" panose="020B0604020202020204" pitchFamily="34" charset="0"/>
              </a:rPr>
              <a:t>Display your presentation on a </a:t>
            </a:r>
            <a:br>
              <a:rPr lang="en-GB" altLang="en-US" sz="1400">
                <a:cs typeface="Arial" panose="020B0604020202020204" pitchFamily="34" charset="0"/>
              </a:rPr>
            </a:br>
            <a:r>
              <a:rPr lang="en-GB" altLang="en-US" sz="1400">
                <a:cs typeface="Arial" panose="020B0604020202020204" pitchFamily="34" charset="0"/>
              </a:rPr>
              <a:t>web site provided that it is not for </a:t>
            </a:r>
            <a:br>
              <a:rPr lang="en-GB" altLang="en-US" sz="1400">
                <a:cs typeface="Arial" panose="020B0604020202020204" pitchFamily="34" charset="0"/>
              </a:rPr>
            </a:br>
            <a:r>
              <a:rPr lang="en-GB" altLang="en-US" sz="1400">
                <a:cs typeface="Arial" panose="020B0604020202020204" pitchFamily="34" charset="0"/>
              </a:rPr>
              <a:t>the purpose of downloading the template.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1400">
                <a:cs typeface="Arial" panose="020B0604020202020204" pitchFamily="34" charset="0"/>
              </a:rPr>
              <a:t>If you like these templates, we would always appreciate a link back to our website. Many thanks.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en-US" altLang="en-US" sz="1400">
              <a:cs typeface="Arial" panose="020B0604020202020204" pitchFamily="34" charset="0"/>
            </a:endParaRPr>
          </a:p>
        </p:txBody>
      </p:sp>
      <p:sp>
        <p:nvSpPr>
          <p:cNvPr id="20487" name="Text Box 6"/>
          <p:cNvSpPr txBox="1">
            <a:spLocks noChangeArrowheads="1"/>
          </p:cNvSpPr>
          <p:nvPr/>
        </p:nvSpPr>
        <p:spPr bwMode="auto">
          <a:xfrm>
            <a:off x="4495800" y="2720975"/>
            <a:ext cx="3640138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5113" indent="-2651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 u="sng">
                <a:cs typeface="Arial" panose="020B0604020202020204" pitchFamily="34" charset="0"/>
              </a:rPr>
              <a:t>Don’t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û"/>
            </a:pPr>
            <a:r>
              <a:rPr lang="en-GB" altLang="en-US" sz="1400">
                <a:cs typeface="Arial" panose="020B0604020202020204" pitchFamily="34" charset="0"/>
              </a:rPr>
              <a:t>Resell or distribute these templates.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û"/>
            </a:pPr>
            <a:r>
              <a:rPr lang="en-GB" altLang="en-US" sz="1400">
                <a:cs typeface="Arial" panose="020B0604020202020204" pitchFamily="34" charset="0"/>
              </a:rPr>
              <a:t>Put these templates on a website for download. This includes uploading </a:t>
            </a:r>
            <a:br>
              <a:rPr lang="en-GB" altLang="en-US" sz="1400">
                <a:cs typeface="Arial" panose="020B0604020202020204" pitchFamily="34" charset="0"/>
              </a:rPr>
            </a:br>
            <a:r>
              <a:rPr lang="en-GB" altLang="en-US" sz="1400">
                <a:cs typeface="Arial" panose="020B0604020202020204" pitchFamily="34" charset="0"/>
              </a:rPr>
              <a:t>them onto file sharing networks like Slideshare, Myspace, Facebook, </a:t>
            </a:r>
            <a:br>
              <a:rPr lang="en-GB" altLang="en-US" sz="1400">
                <a:cs typeface="Arial" panose="020B0604020202020204" pitchFamily="34" charset="0"/>
              </a:rPr>
            </a:br>
            <a:r>
              <a:rPr lang="en-GB" altLang="en-US" sz="1400">
                <a:cs typeface="Arial" panose="020B0604020202020204" pitchFamily="34" charset="0"/>
              </a:rPr>
              <a:t>bit torrent etc.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û"/>
            </a:pPr>
            <a:r>
              <a:rPr lang="en-GB" altLang="en-US" sz="1400">
                <a:cs typeface="Arial" panose="020B0604020202020204" pitchFamily="34" charset="0"/>
              </a:rPr>
              <a:t>Pass off any of our created </a:t>
            </a:r>
            <a:br>
              <a:rPr lang="en-GB" altLang="en-US" sz="1400">
                <a:cs typeface="Arial" panose="020B0604020202020204" pitchFamily="34" charset="0"/>
              </a:rPr>
            </a:br>
            <a:r>
              <a:rPr lang="en-GB" altLang="en-US" sz="1400">
                <a:cs typeface="Arial" panose="020B0604020202020204" pitchFamily="34" charset="0"/>
              </a:rPr>
              <a:t>content as your own work.</a:t>
            </a:r>
            <a:endParaRPr lang="en-US" altLang="en-US" sz="1400">
              <a:cs typeface="Arial" panose="020B0604020202020204" pitchFamily="34" charset="0"/>
            </a:endParaRPr>
          </a:p>
        </p:txBody>
      </p:sp>
      <p:sp>
        <p:nvSpPr>
          <p:cNvPr id="20488" name="Text Box 7"/>
          <p:cNvSpPr txBox="1">
            <a:spLocks noChangeArrowheads="1"/>
          </p:cNvSpPr>
          <p:nvPr/>
        </p:nvSpPr>
        <p:spPr bwMode="auto">
          <a:xfrm>
            <a:off x="989013" y="5067300"/>
            <a:ext cx="716597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lvl="1" algn="ctr" eaLnBrk="1" hangingPunct="1">
              <a:lnSpc>
                <a:spcPct val="90000"/>
              </a:lnSpc>
              <a:buClr>
                <a:schemeClr val="accent1"/>
              </a:buClr>
              <a:buFontTx/>
              <a:buNone/>
            </a:pPr>
            <a:r>
              <a:rPr lang="en-GB" altLang="en-US" sz="2000" b="1">
                <a:cs typeface="Arial" panose="020B0604020202020204" pitchFamily="34" charset="0"/>
              </a:rPr>
              <a:t>You can find many more free PowerPoint templates on the Presentation Magazine website </a:t>
            </a:r>
            <a:r>
              <a:rPr lang="en-GB" altLang="en-US" sz="2000" b="1">
                <a:cs typeface="Arial" panose="020B0604020202020204" pitchFamily="34" charset="0"/>
                <a:hlinkClick r:id="rId3"/>
              </a:rPr>
              <a:t>www.presentationmagazine.com</a:t>
            </a:r>
            <a:r>
              <a:rPr lang="en-GB" altLang="en-US" sz="2000" b="1">
                <a:cs typeface="Arial" panose="020B0604020202020204" pitchFamily="34" charset="0"/>
              </a:rPr>
              <a:t>  </a:t>
            </a:r>
            <a:endParaRPr lang="en-US" altLang="en-US" sz="2000" b="1">
              <a:cs typeface="Arial" panose="020B0604020202020204" pitchFamily="34" charset="0"/>
            </a:endParaRPr>
          </a:p>
        </p:txBody>
      </p:sp>
      <p:sp>
        <p:nvSpPr>
          <p:cNvPr id="20489" name="Text Box 8"/>
          <p:cNvSpPr txBox="1">
            <a:spLocks noChangeArrowheads="1"/>
          </p:cNvSpPr>
          <p:nvPr/>
        </p:nvSpPr>
        <p:spPr bwMode="auto">
          <a:xfrm>
            <a:off x="1150938" y="2189163"/>
            <a:ext cx="69262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400">
                <a:cs typeface="Arial" panose="020B0604020202020204" pitchFamily="34" charset="0"/>
              </a:rPr>
              <a:t>We have put a lot of work into developing all these templates and retain the copyright in them. You can use them freely providing that you do not redistribute or sell them.</a:t>
            </a:r>
            <a:endParaRPr lang="en-US" altLang="en-US" sz="14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5C5F8A"/>
      </a:dk1>
      <a:lt1>
        <a:srgbClr val="FFFFFF"/>
      </a:lt1>
      <a:dk2>
        <a:srgbClr val="885B5E"/>
      </a:dk2>
      <a:lt2>
        <a:srgbClr val="B29AA2"/>
      </a:lt2>
      <a:accent1>
        <a:srgbClr val="9198B5"/>
      </a:accent1>
      <a:accent2>
        <a:srgbClr val="8A5C5F"/>
      </a:accent2>
      <a:accent3>
        <a:srgbClr val="FFFFFF"/>
      </a:accent3>
      <a:accent4>
        <a:srgbClr val="4D5075"/>
      </a:accent4>
      <a:accent5>
        <a:srgbClr val="C7CAD7"/>
      </a:accent5>
      <a:accent6>
        <a:srgbClr val="7D5355"/>
      </a:accent6>
      <a:hlink>
        <a:srgbClr val="5C768A"/>
      </a:hlink>
      <a:folHlink>
        <a:srgbClr val="A0C0B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AB57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9D3B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87280"/>
        </a:dk1>
        <a:lt1>
          <a:srgbClr val="F6F1EC"/>
        </a:lt1>
        <a:dk2>
          <a:srgbClr val="0347B5"/>
        </a:dk2>
        <a:lt2>
          <a:srgbClr val="8C8C8C"/>
        </a:lt2>
        <a:accent1>
          <a:srgbClr val="0DB6CC"/>
        </a:accent1>
        <a:accent2>
          <a:srgbClr val="62A97F"/>
        </a:accent2>
        <a:accent3>
          <a:srgbClr val="FAF7F4"/>
        </a:accent3>
        <a:accent4>
          <a:srgbClr val="06606C"/>
        </a:accent4>
        <a:accent5>
          <a:srgbClr val="AAD7E2"/>
        </a:accent5>
        <a:accent6>
          <a:srgbClr val="589972"/>
        </a:accent6>
        <a:hlink>
          <a:srgbClr val="CC630C"/>
        </a:hlink>
        <a:folHlink>
          <a:srgbClr val="802A0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667</TotalTime>
  <Words>225</Words>
  <Application>Microsoft Office PowerPoint</Application>
  <PresentationFormat>On-screen Show (4:3)</PresentationFormat>
  <Paragraphs>77</Paragraphs>
  <Slides>9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MS PGothic</vt:lpstr>
      <vt:lpstr>Wingdings</vt:lpstr>
      <vt:lpstr>Default Design</vt:lpstr>
      <vt:lpstr>Microsoft Graph Chart</vt:lpstr>
      <vt:lpstr>Squares texture template</vt:lpstr>
      <vt:lpstr>Example bullet point slide</vt:lpstr>
      <vt:lpstr>Colour scheme</vt:lpstr>
      <vt:lpstr>Sample Graph (3 colours)</vt:lpstr>
      <vt:lpstr>Picture slide</vt:lpstr>
      <vt:lpstr>Process Flow</vt:lpstr>
      <vt:lpstr>Example of a table</vt:lpstr>
      <vt:lpstr>Examples of default styles</vt:lpstr>
      <vt:lpstr>Use of templates</vt:lpstr>
    </vt:vector>
  </TitlesOfParts>
  <Company>Clearly Presented Ltd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Squares texture template</dc:title>
  <dc:creator>Presentation Magazine</dc:creator>
  <cp:lastModifiedBy>Jonty Pearce</cp:lastModifiedBy>
  <cp:revision>79</cp:revision>
  <dcterms:created xsi:type="dcterms:W3CDTF">2009-11-03T13:35:13Z</dcterms:created>
  <dcterms:modified xsi:type="dcterms:W3CDTF">2015-02-22T11:16:16Z</dcterms:modified>
</cp:coreProperties>
</file>