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9C9F0"/>
    <a:srgbClr val="02307C"/>
    <a:srgbClr val="0347B5"/>
    <a:srgbClr val="0350D1"/>
    <a:srgbClr val="00117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0929"/>
  </p:normalViewPr>
  <p:slideViewPr>
    <p:cSldViewPr snapToGrid="0">
      <p:cViewPr>
        <p:scale>
          <a:sx n="74" d="100"/>
          <a:sy n="74" d="100"/>
        </p:scale>
        <p:origin x="-1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9C229414-FA31-4362-8165-C4E6204C2290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D12FEC5-8C24-4EE2-91D0-6ABC655E5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296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F3D26C9-D35B-4448-A07B-9FD0228091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57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03A1C5-ECA1-441C-A5C2-032065CACC3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7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E34026-EBF2-4B0B-A5AB-CF7C21FF31B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3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784EE8-832B-4205-B4B4-2E5EFB3596D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0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62396C-05C6-42B8-9F9A-2DF018942FA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8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93BE61-8437-442B-BEB1-90C98C30C71A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4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327A6C9-00ED-46B1-B81E-A3CFAAFD990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2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4906B1-2152-4FE4-B800-29BB8EA87BE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80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D0117F-0E91-42B9-9DFF-82888F2E622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9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G_205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925"/>
            <a:ext cx="7772400" cy="1143000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66850"/>
            <a:ext cx="6400800" cy="682625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7A650A4-E690-4F6D-9E95-4ABAC1EEFA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32807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F3C92A-5A4B-4C1B-838B-C2EDE258D9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143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1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8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0161-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050"/>
            <a:ext cx="8285163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389E99E-70D0-4F0F-B002-14906AAE82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070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8207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054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512763" y="257175"/>
            <a:ext cx="8110537" cy="110807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Bright flower template</a:t>
            </a:r>
            <a:endParaRPr lang="en-US" altLang="en-US"/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694113" y="2625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770438" y="2625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641600" y="4240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709988" y="4240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778375" y="4240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848350" y="4240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830888" y="2625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625725" y="2625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406650" y="1985963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724275" y="1863725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673600" y="1985963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954713" y="1863725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749550" y="360045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714750" y="3600450"/>
            <a:ext cx="80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695825" y="3478213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5776913" y="3476625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387475" y="1828800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28800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7238" y="1552575"/>
            <a:ext cx="5018087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7" descr="IMG_2054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1638300"/>
            <a:ext cx="2336800" cy="27352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Process Flow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1838" y="33289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6950" y="33289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6663" y="33289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84788" y="33289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96088" y="33289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66950" y="18557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8557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8557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84788" y="18557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8557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3082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3066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3082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3066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3082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46263" y="1646238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854200" y="5372100"/>
            <a:ext cx="5614988" cy="6413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4034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832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ChangeArrowheads="1"/>
          </p:cNvSpPr>
          <p:nvPr/>
        </p:nvSpPr>
        <p:spPr bwMode="auto">
          <a:xfrm>
            <a:off x="512763" y="390525"/>
            <a:ext cx="8110537" cy="5970588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355725" y="5276850"/>
            <a:ext cx="6400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7374B"/>
      </a:dk1>
      <a:lt1>
        <a:srgbClr val="FFFFFF"/>
      </a:lt1>
      <a:dk2>
        <a:srgbClr val="37374B"/>
      </a:dk2>
      <a:lt2>
        <a:srgbClr val="7A8DA9"/>
      </a:lt2>
      <a:accent1>
        <a:srgbClr val="D86E90"/>
      </a:accent1>
      <a:accent2>
        <a:srgbClr val="A79BC7"/>
      </a:accent2>
      <a:accent3>
        <a:srgbClr val="FFFFFF"/>
      </a:accent3>
      <a:accent4>
        <a:srgbClr val="2D2D3F"/>
      </a:accent4>
      <a:accent5>
        <a:srgbClr val="E9BAC6"/>
      </a:accent5>
      <a:accent6>
        <a:srgbClr val="978CB4"/>
      </a:accent6>
      <a:hlink>
        <a:srgbClr val="A4BAA9"/>
      </a:hlink>
      <a:folHlink>
        <a:srgbClr val="818F9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255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Bright flower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flower template</dc:title>
  <dc:creator>Presentation Magazine</dc:creator>
  <cp:lastModifiedBy>Jonty Pearce</cp:lastModifiedBy>
  <cp:revision>85</cp:revision>
  <dcterms:created xsi:type="dcterms:W3CDTF">2010-08-19T23:05:01Z</dcterms:created>
  <dcterms:modified xsi:type="dcterms:W3CDTF">2015-02-22T11:16:13Z</dcterms:modified>
</cp:coreProperties>
</file>