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8" r:id="rId2"/>
    <p:sldId id="259" r:id="rId3"/>
    <p:sldId id="267" r:id="rId4"/>
    <p:sldId id="261" r:id="rId5"/>
    <p:sldId id="262" r:id="rId6"/>
    <p:sldId id="268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C9F0"/>
    <a:srgbClr val="02307C"/>
    <a:srgbClr val="0347B5"/>
    <a:srgbClr val="0350D1"/>
    <a:srgbClr val="00117E"/>
    <a:srgbClr val="0000CC"/>
    <a:srgbClr val="4343FF"/>
    <a:srgbClr val="E5F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20" autoAdjust="0"/>
    <p:restoredTop sz="90929"/>
  </p:normalViewPr>
  <p:slideViewPr>
    <p:cSldViewPr snapToGrid="0">
      <p:cViewPr>
        <p:scale>
          <a:sx n="77" d="100"/>
          <a:sy n="77" d="100"/>
        </p:scale>
        <p:origin x="-28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-3584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pitchFamily="-16" charset="-128"/>
              </a:defRPr>
            </a:lvl1pPr>
          </a:lstStyle>
          <a:p>
            <a:pPr>
              <a:defRPr/>
            </a:pPr>
            <a:fld id="{522045CF-C3AD-46D3-AD70-CE83F2528943}" type="datetime1">
              <a:rPr lang="en-US"/>
              <a:pPr>
                <a:defRPr/>
              </a:pPr>
              <a:t>2/22/2015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6ED4CD30-487F-47D1-81F7-3F4B1BC60E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03401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1C9A69B4-8CBB-4390-8418-844BD9D10AC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753171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A98230E-1E17-405E-BE50-D8F2D28106EC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823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7035BCC-03FB-4B1B-9955-B3893D89ABBA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3836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853926F-1A69-4E9C-B74F-2F34AFB1091F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4626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18EB11D-B84F-4102-B051-47FFE628C6C3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6037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AC14576-8BA3-44B2-8F39-AF958F3974CA}" type="slidenum">
              <a:rPr lang="en-GB" altLang="en-US"/>
              <a:pPr algn="r" eaLnBrk="1" hangingPunct="1"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4728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4F731B5-8820-4925-BA5A-B50432008050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656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7D707EA-B383-4D71-B7B5-BCC150A6B18C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6648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56922E6-C83F-428D-A951-B68055BDD541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571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3" descr="IMG_232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15438" cy="687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14"/>
          <p:cNvSpPr>
            <a:spLocks noChangeArrowheads="1"/>
          </p:cNvSpPr>
          <p:nvPr userDrawn="1"/>
        </p:nvSpPr>
        <p:spPr bwMode="auto">
          <a:xfrm>
            <a:off x="0" y="304800"/>
            <a:ext cx="9213850" cy="1392238"/>
          </a:xfrm>
          <a:prstGeom prst="rect">
            <a:avLst/>
          </a:prstGeom>
          <a:solidFill>
            <a:schemeClr val="bg1">
              <a:alpha val="5294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0088" y="411163"/>
            <a:ext cx="7772400" cy="11430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E7A40613-C3D3-4656-A7C0-D6B4A96ED1B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01515179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8733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92150" y="2427288"/>
            <a:ext cx="7775575" cy="1000125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CE6D363E-F6EA-4759-9921-79BD51EB86E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07417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808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896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341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077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u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68313" y="1567865"/>
            <a:ext cx="8216900" cy="4551362"/>
          </a:xfrm>
          <a:noFill/>
          <a:ln>
            <a:noFill/>
          </a:ln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902802FD-7830-4B07-8CA9-A1F5C258A5B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24459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1822954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335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" descr="IMG_2321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18356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183563" cy="484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88" r:id="rId3"/>
    <p:sldLayoutId id="2147483689" r:id="rId4"/>
    <p:sldLayoutId id="2147483690" r:id="rId5"/>
    <p:sldLayoutId id="2147483691" r:id="rId6"/>
    <p:sldLayoutId id="2147483696" r:id="rId7"/>
    <p:sldLayoutId id="2147483692" r:id="rId8"/>
    <p:sldLayoutId id="2147483693" r:id="rId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White rose template</a:t>
            </a:r>
            <a:endParaRPr lang="en-US" altLang="en-US"/>
          </a:p>
        </p:txBody>
      </p:sp>
      <p:sp>
        <p:nvSpPr>
          <p:cNvPr id="7171" name="Rectangle 11"/>
          <p:cNvSpPr>
            <a:spLocks noChangeArrowheads="1"/>
          </p:cNvSpPr>
          <p:nvPr/>
        </p:nvSpPr>
        <p:spPr bwMode="auto">
          <a:xfrm>
            <a:off x="692150" y="5237163"/>
            <a:ext cx="7775575" cy="121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354013"/>
            <a:ext cx="8228013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 Example bullet point slide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9575"/>
            <a:ext cx="8258175" cy="484505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ChangeArrowheads="1"/>
          </p:cNvSpPr>
          <p:nvPr/>
        </p:nvSpPr>
        <p:spPr bwMode="auto">
          <a:xfrm>
            <a:off x="3700463" y="2555875"/>
            <a:ext cx="827087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4776788" y="2555875"/>
            <a:ext cx="827087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2647950" y="4170363"/>
            <a:ext cx="827088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69" name="Rectangle 6"/>
          <p:cNvSpPr>
            <a:spLocks noChangeArrowheads="1"/>
          </p:cNvSpPr>
          <p:nvPr/>
        </p:nvSpPr>
        <p:spPr bwMode="auto">
          <a:xfrm>
            <a:off x="3716338" y="4170363"/>
            <a:ext cx="827087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70" name="Rectangle 7"/>
          <p:cNvSpPr>
            <a:spLocks noChangeArrowheads="1"/>
          </p:cNvSpPr>
          <p:nvPr/>
        </p:nvSpPr>
        <p:spPr bwMode="auto">
          <a:xfrm>
            <a:off x="4784725" y="4170363"/>
            <a:ext cx="827088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71" name="Rectangle 8"/>
          <p:cNvSpPr>
            <a:spLocks noChangeArrowheads="1"/>
          </p:cNvSpPr>
          <p:nvPr/>
        </p:nvSpPr>
        <p:spPr bwMode="auto">
          <a:xfrm>
            <a:off x="5854700" y="4170363"/>
            <a:ext cx="827088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72" name="Rectangle 9"/>
          <p:cNvSpPr>
            <a:spLocks noChangeArrowheads="1"/>
          </p:cNvSpPr>
          <p:nvPr/>
        </p:nvSpPr>
        <p:spPr bwMode="auto">
          <a:xfrm>
            <a:off x="5837238" y="2555875"/>
            <a:ext cx="827087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73" name="Rectangle 10"/>
          <p:cNvSpPr>
            <a:spLocks noChangeArrowheads="1"/>
          </p:cNvSpPr>
          <p:nvPr/>
        </p:nvSpPr>
        <p:spPr bwMode="auto">
          <a:xfrm>
            <a:off x="2632075" y="2555875"/>
            <a:ext cx="827088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74" name="Text Box 11"/>
          <p:cNvSpPr txBox="1">
            <a:spLocks noChangeArrowheads="1"/>
          </p:cNvSpPr>
          <p:nvPr/>
        </p:nvSpPr>
        <p:spPr bwMode="auto">
          <a:xfrm>
            <a:off x="2413000" y="1916113"/>
            <a:ext cx="1268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1275" name="Text Box 12"/>
          <p:cNvSpPr txBox="1">
            <a:spLocks noChangeArrowheads="1"/>
          </p:cNvSpPr>
          <p:nvPr/>
        </p:nvSpPr>
        <p:spPr bwMode="auto">
          <a:xfrm>
            <a:off x="3730625" y="1793875"/>
            <a:ext cx="7715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1276" name="Text Box 13"/>
          <p:cNvSpPr txBox="1">
            <a:spLocks noChangeArrowheads="1"/>
          </p:cNvSpPr>
          <p:nvPr/>
        </p:nvSpPr>
        <p:spPr bwMode="auto">
          <a:xfrm>
            <a:off x="4679950" y="1916113"/>
            <a:ext cx="10207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1277" name="Text Box 14"/>
          <p:cNvSpPr txBox="1">
            <a:spLocks noChangeArrowheads="1"/>
          </p:cNvSpPr>
          <p:nvPr/>
        </p:nvSpPr>
        <p:spPr bwMode="auto">
          <a:xfrm>
            <a:off x="5961063" y="1793875"/>
            <a:ext cx="57943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1278" name="Text Box 15"/>
          <p:cNvSpPr txBox="1">
            <a:spLocks noChangeArrowheads="1"/>
          </p:cNvSpPr>
          <p:nvPr/>
        </p:nvSpPr>
        <p:spPr bwMode="auto">
          <a:xfrm>
            <a:off x="2822575" y="3530600"/>
            <a:ext cx="546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1279" name="Text Box 16"/>
          <p:cNvSpPr txBox="1">
            <a:spLocks noChangeArrowheads="1"/>
          </p:cNvSpPr>
          <p:nvPr/>
        </p:nvSpPr>
        <p:spPr bwMode="auto">
          <a:xfrm>
            <a:off x="3697288" y="3540125"/>
            <a:ext cx="804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1280" name="Text Box 17"/>
          <p:cNvSpPr txBox="1">
            <a:spLocks noChangeArrowheads="1"/>
          </p:cNvSpPr>
          <p:nvPr/>
        </p:nvSpPr>
        <p:spPr bwMode="auto">
          <a:xfrm>
            <a:off x="4705350" y="3417888"/>
            <a:ext cx="10318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1281" name="Text Box 18"/>
          <p:cNvSpPr txBox="1">
            <a:spLocks noChangeArrowheads="1"/>
          </p:cNvSpPr>
          <p:nvPr/>
        </p:nvSpPr>
        <p:spPr bwMode="auto">
          <a:xfrm>
            <a:off x="5786438" y="3416300"/>
            <a:ext cx="10318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1282" name="Rectangle 21"/>
          <p:cNvSpPr>
            <a:spLocks noGrp="1" noChangeArrowheads="1"/>
          </p:cNvSpPr>
          <p:nvPr>
            <p:ph type="title" idx="4294967295"/>
          </p:nvPr>
        </p:nvSpPr>
        <p:spPr>
          <a:xfrm>
            <a:off x="965200" y="274638"/>
            <a:ext cx="8178800" cy="1143000"/>
          </a:xfrm>
        </p:spPr>
        <p:txBody>
          <a:bodyPr/>
          <a:lstStyle/>
          <a:p>
            <a:r>
              <a:rPr lang="en-US" altLang="en-US" smtClean="0"/>
              <a:t>Colour Scheme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12291" name="Object 2"/>
          <p:cNvGraphicFramePr>
            <a:graphicFrameLocks noChangeAspect="1"/>
          </p:cNvGraphicFramePr>
          <p:nvPr/>
        </p:nvGraphicFramePr>
        <p:xfrm>
          <a:off x="1347788" y="1700213"/>
          <a:ext cx="6726237" cy="373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name="Chart" r:id="rId4" imgW="8293100" imgH="4610100" progId="MSGraph.Chart.8">
                  <p:embed followColorScheme="full"/>
                </p:oleObj>
              </mc:Choice>
              <mc:Fallback>
                <p:oleObj name="Chart" r:id="rId4" imgW="8293100" imgH="4610100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7788" y="1700213"/>
                        <a:ext cx="6726237" cy="3736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96900" y="1504950"/>
            <a:ext cx="5018088" cy="4845050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4340" name="Picture 9" descr="IMG_2321-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2700" y="1574800"/>
            <a:ext cx="2084388" cy="252095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  <a:endParaRPr lang="en-US" altLang="en-US" smtClean="0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731838" y="3087688"/>
            <a:ext cx="1376362" cy="2354262"/>
          </a:xfrm>
          <a:prstGeom prst="rect">
            <a:avLst/>
          </a:prstGeom>
          <a:solidFill>
            <a:srgbClr val="748ED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266950" y="3087688"/>
            <a:ext cx="1376363" cy="2354262"/>
          </a:xfrm>
          <a:prstGeom prst="rect">
            <a:avLst/>
          </a:prstGeom>
          <a:solidFill>
            <a:srgbClr val="00919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3776663" y="3087688"/>
            <a:ext cx="1376362" cy="2354262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5284788" y="3087688"/>
            <a:ext cx="1376362" cy="2354262"/>
          </a:xfrm>
          <a:prstGeom prst="rect">
            <a:avLst/>
          </a:prstGeom>
          <a:solidFill>
            <a:srgbClr val="FFAB5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6796088" y="3087688"/>
            <a:ext cx="1376362" cy="2354262"/>
          </a:xfrm>
          <a:prstGeom prst="rect">
            <a:avLst/>
          </a:prstGeom>
          <a:solidFill>
            <a:srgbClr val="FFC99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6392" name="Freeform 8"/>
          <p:cNvSpPr>
            <a:spLocks/>
          </p:cNvSpPr>
          <p:nvPr/>
        </p:nvSpPr>
        <p:spPr bwMode="auto">
          <a:xfrm>
            <a:off x="2266950" y="1614488"/>
            <a:ext cx="1854200" cy="1270000"/>
          </a:xfrm>
          <a:custGeom>
            <a:avLst/>
            <a:gdLst>
              <a:gd name="T0" fmla="*/ 2147483646 w 1168"/>
              <a:gd name="T1" fmla="*/ 514111875 h 800"/>
              <a:gd name="T2" fmla="*/ 2147483646 w 1168"/>
              <a:gd name="T3" fmla="*/ 0 h 800"/>
              <a:gd name="T4" fmla="*/ 0 w 1168"/>
              <a:gd name="T5" fmla="*/ 0 h 800"/>
              <a:gd name="T6" fmla="*/ 388104063 w 1168"/>
              <a:gd name="T7" fmla="*/ 514111875 h 800"/>
              <a:gd name="T8" fmla="*/ 766127500 w 1168"/>
              <a:gd name="T9" fmla="*/ 1008062500 h 800"/>
              <a:gd name="T10" fmla="*/ 388104063 w 1168"/>
              <a:gd name="T11" fmla="*/ 1502013125 h 800"/>
              <a:gd name="T12" fmla="*/ 0 w 1168"/>
              <a:gd name="T13" fmla="*/ 2016125000 h 800"/>
              <a:gd name="T14" fmla="*/ 2147483646 w 1168"/>
              <a:gd name="T15" fmla="*/ 2016125000 h 800"/>
              <a:gd name="T16" fmla="*/ 2147483646 w 1168"/>
              <a:gd name="T17" fmla="*/ 1502013125 h 800"/>
              <a:gd name="T18" fmla="*/ 2147483646 w 1168"/>
              <a:gd name="T19" fmla="*/ 1008062500 h 800"/>
              <a:gd name="T20" fmla="*/ 2147483646 w 1168"/>
              <a:gd name="T21" fmla="*/ 514111875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68"/>
              <a:gd name="T34" fmla="*/ 0 h 800"/>
              <a:gd name="T35" fmla="*/ 1168 w 1168"/>
              <a:gd name="T36" fmla="*/ 800 h 80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09193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393" name="Freeform 9"/>
          <p:cNvSpPr>
            <a:spLocks/>
          </p:cNvSpPr>
          <p:nvPr/>
        </p:nvSpPr>
        <p:spPr bwMode="auto">
          <a:xfrm>
            <a:off x="731838" y="1614488"/>
            <a:ext cx="1898650" cy="1270000"/>
          </a:xfrm>
          <a:custGeom>
            <a:avLst/>
            <a:gdLst>
              <a:gd name="T0" fmla="*/ 2147483646 w 1196"/>
              <a:gd name="T1" fmla="*/ 514111875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016125000 h 800"/>
              <a:gd name="T8" fmla="*/ 2147483646 w 1196"/>
              <a:gd name="T9" fmla="*/ 2016125000 h 800"/>
              <a:gd name="T10" fmla="*/ 2147483646 w 1196"/>
              <a:gd name="T11" fmla="*/ 1502013125 h 800"/>
              <a:gd name="T12" fmla="*/ 2147483646 w 1196"/>
              <a:gd name="T13" fmla="*/ 1008062500 h 800"/>
              <a:gd name="T14" fmla="*/ 2147483646 w 1196"/>
              <a:gd name="T15" fmla="*/ 514111875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196"/>
              <a:gd name="T25" fmla="*/ 0 h 800"/>
              <a:gd name="T26" fmla="*/ 1196 w 1196"/>
              <a:gd name="T27" fmla="*/ 800 h 8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748ED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394" name="Freeform 10"/>
          <p:cNvSpPr>
            <a:spLocks/>
          </p:cNvSpPr>
          <p:nvPr/>
        </p:nvSpPr>
        <p:spPr bwMode="auto">
          <a:xfrm>
            <a:off x="3776663" y="1614488"/>
            <a:ext cx="1854200" cy="1270000"/>
          </a:xfrm>
          <a:custGeom>
            <a:avLst/>
            <a:gdLst>
              <a:gd name="T0" fmla="*/ 2147483646 w 1168"/>
              <a:gd name="T1" fmla="*/ 514111875 h 800"/>
              <a:gd name="T2" fmla="*/ 2147483646 w 1168"/>
              <a:gd name="T3" fmla="*/ 0 h 800"/>
              <a:gd name="T4" fmla="*/ 0 w 1168"/>
              <a:gd name="T5" fmla="*/ 0 h 800"/>
              <a:gd name="T6" fmla="*/ 388104063 w 1168"/>
              <a:gd name="T7" fmla="*/ 514111875 h 800"/>
              <a:gd name="T8" fmla="*/ 766127500 w 1168"/>
              <a:gd name="T9" fmla="*/ 1008062500 h 800"/>
              <a:gd name="T10" fmla="*/ 388104063 w 1168"/>
              <a:gd name="T11" fmla="*/ 1502013125 h 800"/>
              <a:gd name="T12" fmla="*/ 0 w 1168"/>
              <a:gd name="T13" fmla="*/ 2016125000 h 800"/>
              <a:gd name="T14" fmla="*/ 2147483646 w 1168"/>
              <a:gd name="T15" fmla="*/ 2016125000 h 800"/>
              <a:gd name="T16" fmla="*/ 2147483646 w 1168"/>
              <a:gd name="T17" fmla="*/ 1502013125 h 800"/>
              <a:gd name="T18" fmla="*/ 2147483646 w 1168"/>
              <a:gd name="T19" fmla="*/ 1008062500 h 800"/>
              <a:gd name="T20" fmla="*/ 2147483646 w 1168"/>
              <a:gd name="T21" fmla="*/ 514111875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68"/>
              <a:gd name="T34" fmla="*/ 0 h 800"/>
              <a:gd name="T35" fmla="*/ 1168 w 1168"/>
              <a:gd name="T36" fmla="*/ 800 h 80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9CC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395" name="Freeform 11"/>
          <p:cNvSpPr>
            <a:spLocks/>
          </p:cNvSpPr>
          <p:nvPr/>
        </p:nvSpPr>
        <p:spPr bwMode="auto">
          <a:xfrm>
            <a:off x="5284788" y="1614488"/>
            <a:ext cx="1857375" cy="1270000"/>
          </a:xfrm>
          <a:custGeom>
            <a:avLst/>
            <a:gdLst>
              <a:gd name="T0" fmla="*/ 2147483646 w 1170"/>
              <a:gd name="T1" fmla="*/ 514111875 h 800"/>
              <a:gd name="T2" fmla="*/ 2147483646 w 1170"/>
              <a:gd name="T3" fmla="*/ 0 h 800"/>
              <a:gd name="T4" fmla="*/ 0 w 1170"/>
              <a:gd name="T5" fmla="*/ 0 h 800"/>
              <a:gd name="T6" fmla="*/ 393144375 w 1170"/>
              <a:gd name="T7" fmla="*/ 514111875 h 800"/>
              <a:gd name="T8" fmla="*/ 771167813 w 1170"/>
              <a:gd name="T9" fmla="*/ 1008062500 h 800"/>
              <a:gd name="T10" fmla="*/ 393144375 w 1170"/>
              <a:gd name="T11" fmla="*/ 1502013125 h 800"/>
              <a:gd name="T12" fmla="*/ 0 w 1170"/>
              <a:gd name="T13" fmla="*/ 2016125000 h 800"/>
              <a:gd name="T14" fmla="*/ 2147483646 w 1170"/>
              <a:gd name="T15" fmla="*/ 2016125000 h 800"/>
              <a:gd name="T16" fmla="*/ 2147483646 w 1170"/>
              <a:gd name="T17" fmla="*/ 1502013125 h 800"/>
              <a:gd name="T18" fmla="*/ 2147483646 w 1170"/>
              <a:gd name="T19" fmla="*/ 1008062500 h 800"/>
              <a:gd name="T20" fmla="*/ 2147483646 w 1170"/>
              <a:gd name="T21" fmla="*/ 514111875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70"/>
              <a:gd name="T34" fmla="*/ 0 h 800"/>
              <a:gd name="T35" fmla="*/ 1170 w 1170"/>
              <a:gd name="T36" fmla="*/ 800 h 80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FFAB57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396" name="Freeform 12"/>
          <p:cNvSpPr>
            <a:spLocks/>
          </p:cNvSpPr>
          <p:nvPr/>
        </p:nvSpPr>
        <p:spPr bwMode="auto">
          <a:xfrm>
            <a:off x="6796088" y="1614488"/>
            <a:ext cx="1854200" cy="1270000"/>
          </a:xfrm>
          <a:custGeom>
            <a:avLst/>
            <a:gdLst>
              <a:gd name="T0" fmla="*/ 2147483646 w 1168"/>
              <a:gd name="T1" fmla="*/ 514111875 h 800"/>
              <a:gd name="T2" fmla="*/ 2147483646 w 1168"/>
              <a:gd name="T3" fmla="*/ 0 h 800"/>
              <a:gd name="T4" fmla="*/ 0 w 1168"/>
              <a:gd name="T5" fmla="*/ 0 h 800"/>
              <a:gd name="T6" fmla="*/ 388104063 w 1168"/>
              <a:gd name="T7" fmla="*/ 514111875 h 800"/>
              <a:gd name="T8" fmla="*/ 766127500 w 1168"/>
              <a:gd name="T9" fmla="*/ 1008062500 h 800"/>
              <a:gd name="T10" fmla="*/ 388104063 w 1168"/>
              <a:gd name="T11" fmla="*/ 1502013125 h 800"/>
              <a:gd name="T12" fmla="*/ 0 w 1168"/>
              <a:gd name="T13" fmla="*/ 2016125000 h 800"/>
              <a:gd name="T14" fmla="*/ 2147483646 w 1168"/>
              <a:gd name="T15" fmla="*/ 2016125000 h 800"/>
              <a:gd name="T16" fmla="*/ 2147483646 w 1168"/>
              <a:gd name="T17" fmla="*/ 1502013125 h 800"/>
              <a:gd name="T18" fmla="*/ 2147483646 w 1168"/>
              <a:gd name="T19" fmla="*/ 1008062500 h 800"/>
              <a:gd name="T20" fmla="*/ 2147483646 w 1168"/>
              <a:gd name="T21" fmla="*/ 514111875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68"/>
              <a:gd name="T34" fmla="*/ 0 h 800"/>
              <a:gd name="T35" fmla="*/ 1168 w 1168"/>
              <a:gd name="T36" fmla="*/ 800 h 80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C993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2916238" y="2066925"/>
            <a:ext cx="641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1031875" y="2065338"/>
            <a:ext cx="895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4446588" y="2066925"/>
            <a:ext cx="692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5959475" y="2065338"/>
            <a:ext cx="628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7366000" y="2066925"/>
            <a:ext cx="1073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83563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87" name="Group 31"/>
          <p:cNvGraphicFramePr>
            <a:graphicFrameLocks noGrp="1"/>
          </p:cNvGraphicFramePr>
          <p:nvPr/>
        </p:nvGraphicFramePr>
        <p:xfrm>
          <a:off x="1846263" y="1646238"/>
          <a:ext cx="5584825" cy="3495675"/>
        </p:xfrm>
        <a:graphic>
          <a:graphicData uri="http://schemas.openxmlformats.org/drawingml/2006/table">
            <a:tbl>
              <a:tblPr/>
              <a:tblGrid>
                <a:gridCol w="2792412"/>
                <a:gridCol w="2792413"/>
              </a:tblGrid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ＭＳ Ｐゴシック" pitchFamily="-16" charset="-128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ＭＳ Ｐゴシック" pitchFamily="-16" charset="-128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6" charset="-128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6" charset="-128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61" name="Text Box 29"/>
          <p:cNvSpPr txBox="1">
            <a:spLocks noChangeArrowheads="1"/>
          </p:cNvSpPr>
          <p:nvPr/>
        </p:nvSpPr>
        <p:spPr bwMode="auto">
          <a:xfrm>
            <a:off x="1844675" y="5213350"/>
            <a:ext cx="5627688" cy="641350"/>
          </a:xfrm>
          <a:prstGeom prst="rect">
            <a:avLst/>
          </a:prstGeom>
          <a:solidFill>
            <a:schemeClr val="bg1">
              <a:alpha val="5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</a:t>
            </a:r>
            <a:br>
              <a:rPr lang="en-GB" altLang="en-US" sz="1800">
                <a:cs typeface="Arial" panose="020B0604020202020204" pitchFamily="34" charset="0"/>
              </a:rPr>
            </a:br>
            <a:r>
              <a:rPr lang="en-GB" altLang="en-US" sz="1800">
                <a:cs typeface="Arial" panose="020B0604020202020204" pitchFamily="34" charset="0"/>
              </a:rPr>
              <a:t>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83563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664075" cy="2722563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21" name="Group 17"/>
          <p:cNvGraphicFramePr>
            <a:graphicFrameLocks noGrp="1"/>
          </p:cNvGraphicFramePr>
          <p:nvPr>
            <p:ph sz="half" idx="2"/>
          </p:nvPr>
        </p:nvGraphicFramePr>
        <p:xfrm>
          <a:off x="5418138" y="1793875"/>
          <a:ext cx="3155950" cy="1857375"/>
        </p:xfrm>
        <a:graphic>
          <a:graphicData uri="http://schemas.openxmlformats.org/drawingml/2006/table">
            <a:tbl>
              <a:tblPr/>
              <a:tblGrid>
                <a:gridCol w="1577975"/>
                <a:gridCol w="1577975"/>
              </a:tblGrid>
              <a:tr h="930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6" charset="-128"/>
                        </a:rPr>
                        <a:t>Table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7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2403475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2"/>
                </a:solidFill>
                <a:cs typeface="Arial" panose="020B0604020202020204" pitchFamily="34" charset="0"/>
              </a:rPr>
              <a:t>Text box</a:t>
            </a:r>
            <a:endParaRPr lang="en-US" altLang="en-US" sz="1800">
              <a:solidFill>
                <a:schemeClr val="bg2"/>
              </a:solidFill>
              <a:cs typeface="Arial" panose="020B0604020202020204" pitchFamily="34" charset="0"/>
            </a:endParaRPr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5283200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GB">
                <a:solidFill>
                  <a:schemeClr val="bg2"/>
                </a:solidFill>
                <a:latin typeface="Arial" charset="0"/>
                <a:ea typeface="ＭＳ Ｐゴシック" pitchFamily="-16" charset="-128"/>
                <a:cs typeface="Arial" charset="0"/>
              </a:rPr>
              <a:t>Text box</a:t>
            </a:r>
          </a:p>
          <a:p>
            <a:pPr algn="ctr" eaLnBrk="1" hangingPunct="1">
              <a:defRPr/>
            </a:pPr>
            <a:r>
              <a:rPr lang="en-GB">
                <a:solidFill>
                  <a:schemeClr val="bg2"/>
                </a:solidFill>
                <a:latin typeface="Arial" charset="0"/>
                <a:ea typeface="ＭＳ Ｐゴシック" pitchFamily="-16" charset="-128"/>
                <a:cs typeface="Arial" charset="0"/>
              </a:rPr>
              <a:t>With shadow</a:t>
            </a:r>
            <a:endParaRPr lang="en-US">
              <a:solidFill>
                <a:schemeClr val="bg2"/>
              </a:solidFill>
              <a:latin typeface="Arial" charset="0"/>
              <a:ea typeface="ＭＳ Ｐゴシック" pitchFamily="-16" charset="-128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589088" y="1358900"/>
            <a:ext cx="63865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1462088" y="2930525"/>
            <a:ext cx="3409950" cy="246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</a:t>
            </a:r>
            <a:br>
              <a:rPr lang="en-US" altLang="en-US" sz="1400">
                <a:cs typeface="Arial" panose="020B0604020202020204" pitchFamily="34" charset="0"/>
              </a:rPr>
            </a:br>
            <a:r>
              <a:rPr lang="en-US" altLang="en-US" sz="1400">
                <a:cs typeface="Arial" panose="020B0604020202020204" pitchFamily="34" charset="0"/>
              </a:rPr>
              <a:t>website.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4806950" y="2930525"/>
            <a:ext cx="3640138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This includes uploading </a:t>
            </a:r>
            <a:br>
              <a:rPr lang="en-GB" altLang="en-US" sz="1400">
                <a:cs typeface="Arial" panose="020B0604020202020204" pitchFamily="34" charset="0"/>
              </a:rPr>
            </a:br>
            <a:r>
              <a:rPr lang="en-GB" altLang="en-US" sz="1400">
                <a:cs typeface="Arial" panose="020B0604020202020204" pitchFamily="34" charset="0"/>
              </a:rPr>
              <a:t>them onto file sharing networks like Slideshare, Myspace, Facebook, </a:t>
            </a:r>
            <a:br>
              <a:rPr lang="en-GB" altLang="en-US" sz="1400">
                <a:cs typeface="Arial" panose="020B0604020202020204" pitchFamily="34" charset="0"/>
              </a:rPr>
            </a:br>
            <a:r>
              <a:rPr lang="en-GB" altLang="en-US" sz="1400">
                <a:cs typeface="Arial" panose="020B0604020202020204" pitchFamily="34" charset="0"/>
              </a:rPr>
              <a:t>bit torrent etc.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</a:t>
            </a:r>
            <a:br>
              <a:rPr lang="en-GB" altLang="en-US" sz="1400">
                <a:cs typeface="Arial" panose="020B0604020202020204" pitchFamily="34" charset="0"/>
              </a:rPr>
            </a:br>
            <a:r>
              <a:rPr lang="en-GB" altLang="en-US" sz="1400">
                <a:cs typeface="Arial" panose="020B0604020202020204" pitchFamily="34" charset="0"/>
              </a:rPr>
              <a:t>content as your own work.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1557338" y="5373688"/>
            <a:ext cx="628650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78822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1589088" y="2189163"/>
            <a:ext cx="6291262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31303D"/>
      </a:dk1>
      <a:lt1>
        <a:srgbClr val="FFFFFF"/>
      </a:lt1>
      <a:dk2>
        <a:srgbClr val="534D5C"/>
      </a:dk2>
      <a:lt2>
        <a:srgbClr val="715158"/>
      </a:lt2>
      <a:accent1>
        <a:srgbClr val="E3D397"/>
      </a:accent1>
      <a:accent2>
        <a:srgbClr val="9CAFB9"/>
      </a:accent2>
      <a:accent3>
        <a:srgbClr val="FFFFFF"/>
      </a:accent3>
      <a:accent4>
        <a:srgbClr val="282733"/>
      </a:accent4>
      <a:accent5>
        <a:srgbClr val="EFE6C9"/>
      </a:accent5>
      <a:accent6>
        <a:srgbClr val="8D9EA7"/>
      </a:accent6>
      <a:hlink>
        <a:srgbClr val="6E767E"/>
      </a:hlink>
      <a:folHlink>
        <a:srgbClr val="AE948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87280"/>
        </a:dk1>
        <a:lt1>
          <a:srgbClr val="F6F1EC"/>
        </a:lt1>
        <a:dk2>
          <a:srgbClr val="0347B5"/>
        </a:dk2>
        <a:lt2>
          <a:srgbClr val="8C8C8C"/>
        </a:lt2>
        <a:accent1>
          <a:srgbClr val="0DB6CC"/>
        </a:accent1>
        <a:accent2>
          <a:srgbClr val="62A97F"/>
        </a:accent2>
        <a:accent3>
          <a:srgbClr val="FAF7F4"/>
        </a:accent3>
        <a:accent4>
          <a:srgbClr val="06606C"/>
        </a:accent4>
        <a:accent5>
          <a:srgbClr val="AAD7E2"/>
        </a:accent5>
        <a:accent6>
          <a:srgbClr val="589972"/>
        </a:accent6>
        <a:hlink>
          <a:srgbClr val="CC630C"/>
        </a:hlink>
        <a:folHlink>
          <a:srgbClr val="802A0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906</TotalTime>
  <Words>255</Words>
  <Application>Microsoft Office PowerPoint</Application>
  <PresentationFormat>On-screen Show (4:3)</PresentationFormat>
  <Paragraphs>76</Paragraphs>
  <Slides>9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MS PGothic</vt:lpstr>
      <vt:lpstr>Wingdings</vt:lpstr>
      <vt:lpstr>Default Design</vt:lpstr>
      <vt:lpstr>Microsoft Graph Chart</vt:lpstr>
      <vt:lpstr>White rose template</vt:lpstr>
      <vt:lpstr> 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White rose template</dc:title>
  <dc:creator>Presentation Magazine</dc:creator>
  <cp:keywords>Romantic, wedding, celebration</cp:keywords>
  <cp:lastModifiedBy>Jonty Pearce</cp:lastModifiedBy>
  <cp:revision>89</cp:revision>
  <dcterms:created xsi:type="dcterms:W3CDTF">2010-08-19T23:05:01Z</dcterms:created>
  <dcterms:modified xsi:type="dcterms:W3CDTF">2015-02-22T11:16:13Z</dcterms:modified>
</cp:coreProperties>
</file>