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B7AA"/>
    <a:srgbClr val="02307C"/>
    <a:srgbClr val="0347B5"/>
    <a:srgbClr val="0350D1"/>
    <a:srgbClr val="00117E"/>
    <a:srgbClr val="0000CC"/>
    <a:srgbClr val="4343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98" autoAdjust="0"/>
    <p:restoredTop sz="99544" autoAdjust="0"/>
  </p:normalViewPr>
  <p:slideViewPr>
    <p:cSldViewPr snapToGrid="0">
      <p:cViewPr>
        <p:scale>
          <a:sx n="86" d="100"/>
          <a:sy n="86" d="100"/>
        </p:scale>
        <p:origin x="-11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pitchFamily="-1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pitchFamily="-16" charset="-128"/>
              </a:defRPr>
            </a:lvl1pPr>
          </a:lstStyle>
          <a:p>
            <a:pPr>
              <a:defRPr/>
            </a:pPr>
            <a:fld id="{83F28030-F020-4B9D-9DC4-6088A4A08B0D}" type="datetime1">
              <a:rPr lang="en-US"/>
              <a:pPr>
                <a:defRPr/>
              </a:pPr>
              <a:t>2/22/2015</a:t>
            </a:fld>
            <a:endParaRPr lang="en-US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pitchFamily="-1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DC79F37F-4677-41B0-A890-C172836743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12593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pitchFamily="-1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pitchFamily="-1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pitchFamily="-1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78031D95-4067-4D28-B834-EF23E9177DF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186709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1B0AE75-F078-464A-826E-0BCF5F7680D8}" type="slidenum">
              <a:rPr lang="en-GB" altLang="en-US"/>
              <a:pPr>
                <a:spcBef>
                  <a:spcPct val="0"/>
                </a:spcBef>
              </a:pPr>
              <a:t>1</a:t>
            </a:fld>
            <a:endParaRPr lang="en-GB" altLang="en-US"/>
          </a:p>
        </p:txBody>
      </p:sp>
      <p:sp>
        <p:nvSpPr>
          <p:cNvPr id="81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475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0921A6E-F1ED-4AA8-B86D-C34645E76D04}" type="slidenum">
              <a:rPr lang="en-GB" altLang="en-US"/>
              <a:pPr>
                <a:spcBef>
                  <a:spcPct val="0"/>
                </a:spcBef>
              </a:pPr>
              <a:t>2</a:t>
            </a:fld>
            <a:endParaRPr lang="en-GB" altLang="en-US"/>
          </a:p>
        </p:txBody>
      </p:sp>
      <p:sp>
        <p:nvSpPr>
          <p:cNvPr id="102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192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843D728-C774-4B27-ADF3-AD853A1786A6}" type="slidenum">
              <a:rPr lang="en-GB" altLang="en-US"/>
              <a:pPr>
                <a:spcBef>
                  <a:spcPct val="0"/>
                </a:spcBef>
              </a:pPr>
              <a:t>3</a:t>
            </a:fld>
            <a:endParaRPr lang="en-GB" altLang="en-US"/>
          </a:p>
        </p:txBody>
      </p:sp>
      <p:sp>
        <p:nvSpPr>
          <p:cNvPr id="122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032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5A33BF7-D32B-4D05-BB66-A96C641980E8}" type="slidenum">
              <a:rPr lang="en-GB" altLang="en-US"/>
              <a:pPr>
                <a:spcBef>
                  <a:spcPct val="0"/>
                </a:spcBef>
              </a:pPr>
              <a:t>4</a:t>
            </a:fld>
            <a:endParaRPr lang="en-GB" altLang="en-US"/>
          </a:p>
        </p:txBody>
      </p:sp>
      <p:sp>
        <p:nvSpPr>
          <p:cNvPr id="143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028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28F3518-FD78-4E33-B743-B5AA7C5B3CC4}" type="slidenum">
              <a:rPr lang="en-GB" altLang="en-US"/>
              <a:pPr>
                <a:spcBef>
                  <a:spcPct val="0"/>
                </a:spcBef>
              </a:pPr>
              <a:t>5</a:t>
            </a:fld>
            <a:endParaRPr lang="en-GB" altLang="en-US"/>
          </a:p>
        </p:txBody>
      </p:sp>
      <p:sp>
        <p:nvSpPr>
          <p:cNvPr id="163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147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0B8DBC9-CFDC-45BE-9B0B-0444B72F703A}" type="slidenum">
              <a:rPr lang="en-GB" altLang="en-US"/>
              <a:pPr>
                <a:spcBef>
                  <a:spcPct val="0"/>
                </a:spcBef>
              </a:pPr>
              <a:t>6</a:t>
            </a:fld>
            <a:endParaRPr lang="en-GB" altLang="en-US"/>
          </a:p>
        </p:txBody>
      </p:sp>
      <p:sp>
        <p:nvSpPr>
          <p:cNvPr id="184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518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4174D99-25AE-4A17-B88E-E618A44A19E9}" type="slidenum">
              <a:rPr lang="en-GB" altLang="en-US"/>
              <a:pPr>
                <a:spcBef>
                  <a:spcPct val="0"/>
                </a:spcBef>
              </a:pPr>
              <a:t>7</a:t>
            </a:fld>
            <a:endParaRPr lang="en-GB" altLang="en-US"/>
          </a:p>
        </p:txBody>
      </p:sp>
      <p:sp>
        <p:nvSpPr>
          <p:cNvPr id="204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4707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9FE17C9-D1DD-4806-878E-F8CDF0769547}" type="slidenum">
              <a:rPr lang="en-GB" altLang="en-US"/>
              <a:pPr>
                <a:spcBef>
                  <a:spcPct val="0"/>
                </a:spcBef>
              </a:pPr>
              <a:t>8</a:t>
            </a:fld>
            <a:endParaRPr lang="en-GB" altLang="en-US"/>
          </a:p>
        </p:txBody>
      </p:sp>
      <p:sp>
        <p:nvSpPr>
          <p:cNvPr id="225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305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0014427-F24A-462B-8120-42C68111C037}" type="slidenum">
              <a:rPr lang="en-GB" altLang="en-US"/>
              <a:pPr>
                <a:spcBef>
                  <a:spcPct val="0"/>
                </a:spcBef>
              </a:pPr>
              <a:t>9</a:t>
            </a:fld>
            <a:endParaRPr lang="en-GB" altLang="en-US"/>
          </a:p>
        </p:txBody>
      </p:sp>
      <p:sp>
        <p:nvSpPr>
          <p:cNvPr id="245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223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pring2010-04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306888"/>
            <a:ext cx="7772400" cy="990600"/>
          </a:xfrm>
        </p:spPr>
        <p:txBody>
          <a:bodyPr/>
          <a:lstStyle>
            <a:lvl1pPr>
              <a:defRPr smtClean="0">
                <a:ea typeface="ＭＳ Ｐゴシック" pitchFamily="-16" charset="-128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476875"/>
            <a:ext cx="6400800" cy="819150"/>
          </a:xfrm>
        </p:spPr>
        <p:txBody>
          <a:bodyPr/>
          <a:lstStyle>
            <a:lvl1pPr marL="0" indent="0" algn="ctr">
              <a:buFontTx/>
              <a:buNone/>
              <a:defRPr smtClean="0">
                <a:ea typeface="ＭＳ Ｐゴシック" pitchFamily="-16" charset="-128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04862318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B580C-D2AE-4D05-B0BE-2DE81F03F24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15558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6AE3F-CC11-4620-B047-74D1654F91D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03202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AE86D-CA05-4456-B5FE-26AB7771FF5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960934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BB3B0-E4B2-42AF-9560-9861C320A6E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60240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DC19D-27F3-48FA-A26A-7993B4EA08E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65445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06425"/>
            <a:ext cx="514247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92151" y="1924050"/>
            <a:ext cx="5144576" cy="1000125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4CDEB4E-D6DB-48FA-8251-5629AA03AF9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45603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lain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96203" y="165295"/>
            <a:ext cx="8204886" cy="1143000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96202" y="1556008"/>
            <a:ext cx="8190598" cy="4928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86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F1C47-7762-4B08-9405-16528547509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71240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DF7A7-C2A1-4F6A-8C50-2A90268131B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5517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CF569-8A0A-435B-8C4B-8920C34FE42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2073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EC5FB-B279-47AE-ADBF-60EFE998571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88872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FBEC9-A4AC-407B-9901-200E4C5F043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96077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021C2-04A4-4E58-B92D-F3E342F21E5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4466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spring2010-028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11613"/>
            <a:ext cx="3794125" cy="284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2588" y="165100"/>
            <a:ext cx="8318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3225" y="1471613"/>
            <a:ext cx="8283575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FFFFFF"/>
                </a:solidFill>
                <a:latin typeface="Arial" charset="0"/>
                <a:ea typeface="ＭＳ Ｐゴシック" pitchFamily="-1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  <a:latin typeface="Arial" charset="0"/>
                <a:ea typeface="ＭＳ Ｐゴシック" pitchFamily="-1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FFFFFF"/>
                </a:solidFill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3A32A964-DC69-4402-8E96-07A5ADCA602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+mj-lt"/>
          <a:ea typeface="MS PGothic" panose="020B0600070205080204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FFFFF"/>
          </a:solidFill>
          <a:latin typeface="+mn-lt"/>
          <a:ea typeface="MS PGothic" panose="020B0600070205080204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FFFF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FFFF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FF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sentationmagazine.com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1"/>
          <p:cNvSpPr>
            <a:spLocks noChangeArrowheads="1"/>
          </p:cNvSpPr>
          <p:nvPr/>
        </p:nvSpPr>
        <p:spPr bwMode="auto">
          <a:xfrm>
            <a:off x="692150" y="5237163"/>
            <a:ext cx="7775575" cy="12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FontTx/>
              <a:buNone/>
            </a:pP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7171" name="Title 5"/>
          <p:cNvSpPr>
            <a:spLocks noGrp="1"/>
          </p:cNvSpPr>
          <p:nvPr>
            <p:ph type="ctrTitle"/>
          </p:nvPr>
        </p:nvSpPr>
        <p:spPr>
          <a:xfrm>
            <a:off x="685800" y="4659313"/>
            <a:ext cx="7772400" cy="990600"/>
          </a:xfrm>
        </p:spPr>
        <p:txBody>
          <a:bodyPr/>
          <a:lstStyle/>
          <a:p>
            <a:pPr eaLnBrk="1" hangingPunct="1"/>
            <a:r>
              <a:rPr lang="en-US" altLang="en-US">
                <a:ea typeface="MS PGothic" panose="020B0600070205080204" pitchFamily="34" charset="-128"/>
              </a:rPr>
              <a:t>Celebration template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Grp="1" noChangeArrowheads="1"/>
          </p:cNvSpPr>
          <p:nvPr>
            <p:ph type="title"/>
          </p:nvPr>
        </p:nvSpPr>
        <p:spPr>
          <a:xfrm>
            <a:off x="427038" y="204788"/>
            <a:ext cx="827405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2"/>
                </a:solidFill>
              </a:rPr>
              <a:t>Example bullet point slide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Bullet point</a:t>
            </a:r>
          </a:p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Bullet point</a:t>
            </a:r>
          </a:p>
          <a:p>
            <a:pPr lvl="1" eaLnBrk="1" hangingPunct="1"/>
            <a:r>
              <a:rPr lang="en-US" altLang="en-US" smtClean="0">
                <a:solidFill>
                  <a:schemeClr val="tx1"/>
                </a:solidFill>
              </a:rPr>
              <a:t>Sub Bullet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solidFill>
                  <a:schemeClr val="tx2"/>
                </a:solidFill>
              </a:rPr>
              <a:t>Colour scheme</a:t>
            </a:r>
            <a:endParaRPr lang="en-US" altLang="en-US" smtClean="0">
              <a:solidFill>
                <a:schemeClr val="tx2"/>
              </a:solidFill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143375" y="2795588"/>
            <a:ext cx="827088" cy="6111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5219700" y="2795588"/>
            <a:ext cx="827088" cy="61118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3090863" y="4410075"/>
            <a:ext cx="827087" cy="6111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4159250" y="4410075"/>
            <a:ext cx="827088" cy="61118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5227638" y="4410075"/>
            <a:ext cx="827087" cy="61118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6297613" y="4410075"/>
            <a:ext cx="827087" cy="611188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6280150" y="2795588"/>
            <a:ext cx="827088" cy="611187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3074988" y="2795588"/>
            <a:ext cx="827087" cy="6111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2855913" y="2155825"/>
            <a:ext cx="12684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  <a:cs typeface="Arial" panose="020B0604020202020204" pitchFamily="34" charset="0"/>
              </a:rPr>
              <a:t>Background</a:t>
            </a:r>
            <a:endParaRPr lang="en-US" altLang="en-US" sz="16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4173538" y="2033588"/>
            <a:ext cx="7715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  <a:cs typeface="Arial" panose="020B0604020202020204" pitchFamily="34" charset="0"/>
              </a:rPr>
              <a:t>Text &amp;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  <a:cs typeface="Arial" panose="020B0604020202020204" pitchFamily="34" charset="0"/>
              </a:rPr>
              <a:t>Lines</a:t>
            </a:r>
            <a:endParaRPr lang="en-US" altLang="en-US" sz="16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5122863" y="2155825"/>
            <a:ext cx="10207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  <a:cs typeface="Arial" panose="020B0604020202020204" pitchFamily="34" charset="0"/>
              </a:rPr>
              <a:t>Shadows</a:t>
            </a:r>
            <a:endParaRPr lang="en-US" altLang="en-US" sz="16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6403975" y="2033588"/>
            <a:ext cx="5794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  <a:cs typeface="Arial" panose="020B0604020202020204" pitchFamily="34" charset="0"/>
              </a:rPr>
              <a:t>Title</a:t>
            </a:r>
            <a:br>
              <a:rPr lang="en-GB" altLang="en-US" sz="160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en-GB" altLang="en-US" sz="1600">
                <a:solidFill>
                  <a:schemeClr val="tx1"/>
                </a:solidFill>
                <a:cs typeface="Arial" panose="020B0604020202020204" pitchFamily="34" charset="0"/>
              </a:rPr>
              <a:t>Text</a:t>
            </a:r>
            <a:endParaRPr lang="en-US" altLang="en-US" sz="16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3270250" y="3770313"/>
            <a:ext cx="5461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  <a:cs typeface="Arial" panose="020B0604020202020204" pitchFamily="34" charset="0"/>
              </a:rPr>
              <a:t>Fills</a:t>
            </a:r>
            <a:endParaRPr lang="en-US" altLang="en-US" sz="16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4164013" y="3770313"/>
            <a:ext cx="804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  <a:cs typeface="Arial" panose="020B0604020202020204" pitchFamily="34" charset="0"/>
              </a:rPr>
              <a:t>Accent</a:t>
            </a:r>
            <a:endParaRPr lang="en-US" altLang="en-US" sz="16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5151438" y="3648075"/>
            <a:ext cx="10318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  <a:cs typeface="Arial" panose="020B0604020202020204" pitchFamily="34" charset="0"/>
              </a:rPr>
              <a:t>Accent &amp;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  <a:cs typeface="Arial" panose="020B0604020202020204" pitchFamily="34" charset="0"/>
              </a:rPr>
              <a:t>Hyperlink</a:t>
            </a:r>
            <a:endParaRPr lang="en-US" altLang="en-US" sz="16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1282" name="Text Box 18"/>
          <p:cNvSpPr txBox="1">
            <a:spLocks noChangeArrowheads="1"/>
          </p:cNvSpPr>
          <p:nvPr/>
        </p:nvSpPr>
        <p:spPr bwMode="auto">
          <a:xfrm>
            <a:off x="6232525" y="3646488"/>
            <a:ext cx="10318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  <a:cs typeface="Arial" panose="020B0604020202020204" pitchFamily="34" charset="0"/>
              </a:rPr>
              <a:t>Followed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  <a:cs typeface="Arial" panose="020B0604020202020204" pitchFamily="34" charset="0"/>
              </a:rPr>
              <a:t>Hyperlink</a:t>
            </a:r>
            <a:endParaRPr lang="en-US" altLang="en-US" sz="16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2238375" y="1847850"/>
            <a:ext cx="5441950" cy="3560763"/>
          </a:xfrm>
          <a:prstGeom prst="rect">
            <a:avLst/>
          </a:prstGeom>
          <a:solidFill>
            <a:schemeClr val="bg1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solidFill>
                  <a:schemeClr val="tx2"/>
                </a:solidFill>
              </a:rPr>
              <a:t>Sample Graph (3 colours)</a:t>
            </a:r>
            <a:endParaRPr lang="en-US" altLang="en-US" smtClean="0">
              <a:solidFill>
                <a:schemeClr val="tx2"/>
              </a:solidFill>
            </a:endParaRPr>
          </a:p>
        </p:txBody>
      </p:sp>
      <p:graphicFrame>
        <p:nvGraphicFramePr>
          <p:cNvPr id="13316" name="Object 2"/>
          <p:cNvGraphicFramePr>
            <a:graphicFrameLocks noChangeAspect="1"/>
          </p:cNvGraphicFramePr>
          <p:nvPr/>
        </p:nvGraphicFramePr>
        <p:xfrm>
          <a:off x="1958975" y="1804988"/>
          <a:ext cx="6726238" cy="373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name="Chart" r:id="rId4" imgW="8296323" imgH="4609980" progId="MSGraph.Chart.8">
                  <p:embed followColorScheme="full"/>
                </p:oleObj>
              </mc:Choice>
              <mc:Fallback>
                <p:oleObj name="Chart" r:id="rId4" imgW="8296323" imgH="4609980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8975" y="1804988"/>
                        <a:ext cx="6726238" cy="373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accent1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solidFill>
                  <a:schemeClr val="tx2"/>
                </a:solidFill>
              </a:rPr>
              <a:t>Picture slide</a:t>
            </a:r>
            <a:endParaRPr lang="en-US" altLang="en-US" smtClean="0">
              <a:solidFill>
                <a:schemeClr val="tx2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60388" y="1600200"/>
            <a:ext cx="4597400" cy="4525963"/>
          </a:xfrm>
        </p:spPr>
        <p:txBody>
          <a:bodyPr/>
          <a:lstStyle/>
          <a:p>
            <a:pPr eaLnBrk="1" hangingPunct="1"/>
            <a:r>
              <a:rPr lang="en-GB" altLang="en-US" smtClean="0">
                <a:solidFill>
                  <a:schemeClr val="tx1"/>
                </a:solidFill>
              </a:rPr>
              <a:t>Bullet 1</a:t>
            </a:r>
          </a:p>
          <a:p>
            <a:pPr eaLnBrk="1" hangingPunct="1"/>
            <a:r>
              <a:rPr lang="en-GB" altLang="en-US" smtClean="0">
                <a:solidFill>
                  <a:schemeClr val="tx1"/>
                </a:solidFill>
              </a:rPr>
              <a:t>Bullet 2</a:t>
            </a:r>
            <a:endParaRPr lang="en-US" altLang="en-US" smtClean="0">
              <a:solidFill>
                <a:schemeClr val="tx1"/>
              </a:solidFill>
            </a:endParaRPr>
          </a:p>
        </p:txBody>
      </p:sp>
      <p:pic>
        <p:nvPicPr>
          <p:cNvPr id="15364" name="Picture 5" descr="spring2010-044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300" y="1692275"/>
            <a:ext cx="1882775" cy="224155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165100"/>
            <a:ext cx="8281988" cy="1143000"/>
          </a:xfrm>
        </p:spPr>
        <p:txBody>
          <a:bodyPr/>
          <a:lstStyle/>
          <a:p>
            <a:pPr eaLnBrk="1" hangingPunct="1"/>
            <a:r>
              <a:rPr lang="en-GB" altLang="en-US" smtClean="0">
                <a:solidFill>
                  <a:schemeClr val="tx2"/>
                </a:solidFill>
              </a:rPr>
              <a:t>Process Flow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731838" y="3087688"/>
            <a:ext cx="1376362" cy="2354262"/>
          </a:xfrm>
          <a:prstGeom prst="rect">
            <a:avLst/>
          </a:prstGeom>
          <a:solidFill>
            <a:srgbClr val="748ED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32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1400">
                <a:cs typeface="Arial" panose="020B0604020202020204" pitchFamily="34" charset="0"/>
              </a:rPr>
              <a:t>Bullet 1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>
                <a:cs typeface="Arial" panose="020B0604020202020204" pitchFamily="34" charset="0"/>
              </a:rPr>
              <a:t>Bullet 2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>
                <a:cs typeface="Arial" panose="020B0604020202020204" pitchFamily="34" charset="0"/>
              </a:rPr>
              <a:t>Bullet 3</a:t>
            </a:r>
          </a:p>
          <a:p>
            <a:pPr eaLnBrk="1" hangingPunct="1">
              <a:spcBef>
                <a:spcPct val="0"/>
              </a:spcBef>
            </a:pPr>
            <a:endParaRPr lang="en-GB" altLang="en-US" sz="1400">
              <a:cs typeface="Arial" panose="020B0604020202020204" pitchFamily="34" charset="0"/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2266950" y="3087688"/>
            <a:ext cx="1376363" cy="2354262"/>
          </a:xfrm>
          <a:prstGeom prst="rect">
            <a:avLst/>
          </a:prstGeom>
          <a:solidFill>
            <a:srgbClr val="00919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32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1400">
                <a:cs typeface="Arial" panose="020B0604020202020204" pitchFamily="34" charset="0"/>
              </a:rPr>
              <a:t>Bullet 1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>
                <a:cs typeface="Arial" panose="020B0604020202020204" pitchFamily="34" charset="0"/>
              </a:rPr>
              <a:t>Bullet 2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>
                <a:cs typeface="Arial" panose="020B0604020202020204" pitchFamily="34" charset="0"/>
              </a:rPr>
              <a:t>Bullet 3</a:t>
            </a:r>
          </a:p>
          <a:p>
            <a:pPr eaLnBrk="1" hangingPunct="1">
              <a:spcBef>
                <a:spcPct val="0"/>
              </a:spcBef>
            </a:pPr>
            <a:endParaRPr lang="en-GB" altLang="en-US" sz="1400">
              <a:cs typeface="Arial" panose="020B0604020202020204" pitchFamily="34" charset="0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3776663" y="3087688"/>
            <a:ext cx="1376362" cy="2354262"/>
          </a:xfrm>
          <a:prstGeom prst="rect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32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1400">
                <a:solidFill>
                  <a:schemeClr val="bg2"/>
                </a:solidFill>
                <a:cs typeface="Arial" panose="020B0604020202020204" pitchFamily="34" charset="0"/>
              </a:rPr>
              <a:t>Bullet 1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>
                <a:solidFill>
                  <a:schemeClr val="bg2"/>
                </a:solidFill>
                <a:cs typeface="Arial" panose="020B0604020202020204" pitchFamily="34" charset="0"/>
              </a:rPr>
              <a:t>Bullet 2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>
                <a:solidFill>
                  <a:schemeClr val="bg2"/>
                </a:solidFill>
                <a:cs typeface="Arial" panose="020B0604020202020204" pitchFamily="34" charset="0"/>
              </a:rPr>
              <a:t>Bullet 3</a:t>
            </a:r>
          </a:p>
          <a:p>
            <a:pPr eaLnBrk="1" hangingPunct="1">
              <a:spcBef>
                <a:spcPct val="0"/>
              </a:spcBef>
            </a:pPr>
            <a:endParaRPr lang="en-GB" altLang="en-US" sz="1400">
              <a:solidFill>
                <a:schemeClr val="bg2"/>
              </a:solidFill>
              <a:cs typeface="Arial" panose="020B0604020202020204" pitchFamily="34" charset="0"/>
            </a:endParaRP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5284788" y="3087688"/>
            <a:ext cx="1376362" cy="2354262"/>
          </a:xfrm>
          <a:prstGeom prst="rect">
            <a:avLst/>
          </a:prstGeom>
          <a:solidFill>
            <a:srgbClr val="FFAB5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32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1400">
                <a:solidFill>
                  <a:schemeClr val="bg2"/>
                </a:solidFill>
                <a:cs typeface="Arial" panose="020B0604020202020204" pitchFamily="34" charset="0"/>
              </a:rPr>
              <a:t>Bullet 1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>
                <a:solidFill>
                  <a:schemeClr val="bg2"/>
                </a:solidFill>
                <a:cs typeface="Arial" panose="020B0604020202020204" pitchFamily="34" charset="0"/>
              </a:rPr>
              <a:t>Bullet 2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>
                <a:solidFill>
                  <a:schemeClr val="bg2"/>
                </a:solidFill>
                <a:cs typeface="Arial" panose="020B0604020202020204" pitchFamily="34" charset="0"/>
              </a:rPr>
              <a:t>Bullet 3</a:t>
            </a:r>
          </a:p>
          <a:p>
            <a:pPr eaLnBrk="1" hangingPunct="1">
              <a:spcBef>
                <a:spcPct val="0"/>
              </a:spcBef>
            </a:pPr>
            <a:endParaRPr lang="en-GB" altLang="en-US" sz="1400">
              <a:solidFill>
                <a:schemeClr val="bg2"/>
              </a:solidFill>
              <a:cs typeface="Arial" panose="020B0604020202020204" pitchFamily="34" charset="0"/>
            </a:endParaRP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6796088" y="3087688"/>
            <a:ext cx="1376362" cy="2354262"/>
          </a:xfrm>
          <a:prstGeom prst="rect">
            <a:avLst/>
          </a:prstGeom>
          <a:solidFill>
            <a:srgbClr val="FFC99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32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1400">
                <a:solidFill>
                  <a:schemeClr val="bg2"/>
                </a:solidFill>
                <a:cs typeface="Arial" panose="020B0604020202020204" pitchFamily="34" charset="0"/>
              </a:rPr>
              <a:t>Bullet 1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>
                <a:solidFill>
                  <a:schemeClr val="bg2"/>
                </a:solidFill>
                <a:cs typeface="Arial" panose="020B0604020202020204" pitchFamily="34" charset="0"/>
              </a:rPr>
              <a:t>Bullet 2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>
                <a:solidFill>
                  <a:schemeClr val="bg2"/>
                </a:solidFill>
                <a:cs typeface="Arial" panose="020B0604020202020204" pitchFamily="34" charset="0"/>
              </a:rPr>
              <a:t>Bullet 3</a:t>
            </a:r>
          </a:p>
          <a:p>
            <a:pPr eaLnBrk="1" hangingPunct="1">
              <a:spcBef>
                <a:spcPct val="0"/>
              </a:spcBef>
            </a:pPr>
            <a:endParaRPr lang="en-GB" altLang="en-US" sz="1400">
              <a:solidFill>
                <a:schemeClr val="bg2"/>
              </a:solidFill>
              <a:cs typeface="Arial" panose="020B0604020202020204" pitchFamily="34" charset="0"/>
            </a:endParaRPr>
          </a:p>
        </p:txBody>
      </p:sp>
      <p:sp>
        <p:nvSpPr>
          <p:cNvPr id="17416" name="Freeform 8"/>
          <p:cNvSpPr>
            <a:spLocks/>
          </p:cNvSpPr>
          <p:nvPr/>
        </p:nvSpPr>
        <p:spPr bwMode="auto">
          <a:xfrm>
            <a:off x="2266950" y="1614488"/>
            <a:ext cx="1854200" cy="1270000"/>
          </a:xfrm>
          <a:custGeom>
            <a:avLst/>
            <a:gdLst>
              <a:gd name="T0" fmla="*/ 2147483646 w 1168"/>
              <a:gd name="T1" fmla="*/ 2147483646 h 800"/>
              <a:gd name="T2" fmla="*/ 2147483646 w 1168"/>
              <a:gd name="T3" fmla="*/ 0 h 800"/>
              <a:gd name="T4" fmla="*/ 0 w 1168"/>
              <a:gd name="T5" fmla="*/ 0 h 800"/>
              <a:gd name="T6" fmla="*/ 2147483646 w 1168"/>
              <a:gd name="T7" fmla="*/ 2147483646 h 800"/>
              <a:gd name="T8" fmla="*/ 2147483646 w 1168"/>
              <a:gd name="T9" fmla="*/ 2147483646 h 800"/>
              <a:gd name="T10" fmla="*/ 2147483646 w 1168"/>
              <a:gd name="T11" fmla="*/ 2147483646 h 800"/>
              <a:gd name="T12" fmla="*/ 0 w 1168"/>
              <a:gd name="T13" fmla="*/ 2147483646 h 800"/>
              <a:gd name="T14" fmla="*/ 2147483646 w 1168"/>
              <a:gd name="T15" fmla="*/ 2147483646 h 800"/>
              <a:gd name="T16" fmla="*/ 2147483646 w 1168"/>
              <a:gd name="T17" fmla="*/ 2147483646 h 800"/>
              <a:gd name="T18" fmla="*/ 2147483646 w 1168"/>
              <a:gd name="T19" fmla="*/ 2147483646 h 800"/>
              <a:gd name="T20" fmla="*/ 2147483646 w 1168"/>
              <a:gd name="T21" fmla="*/ 2147483646 h 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168"/>
              <a:gd name="T34" fmla="*/ 0 h 800"/>
              <a:gd name="T35" fmla="*/ 1168 w 1168"/>
              <a:gd name="T36" fmla="*/ 800 h 8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168" h="800">
                <a:moveTo>
                  <a:pt x="1018" y="204"/>
                </a:moveTo>
                <a:lnTo>
                  <a:pt x="864" y="0"/>
                </a:lnTo>
                <a:lnTo>
                  <a:pt x="0" y="0"/>
                </a:lnTo>
                <a:lnTo>
                  <a:pt x="154" y="204"/>
                </a:lnTo>
                <a:lnTo>
                  <a:pt x="304" y="400"/>
                </a:lnTo>
                <a:lnTo>
                  <a:pt x="154" y="596"/>
                </a:lnTo>
                <a:lnTo>
                  <a:pt x="0" y="800"/>
                </a:lnTo>
                <a:lnTo>
                  <a:pt x="864" y="800"/>
                </a:lnTo>
                <a:lnTo>
                  <a:pt x="1018" y="596"/>
                </a:lnTo>
                <a:lnTo>
                  <a:pt x="1168" y="400"/>
                </a:lnTo>
                <a:lnTo>
                  <a:pt x="1018" y="204"/>
                </a:lnTo>
                <a:close/>
              </a:path>
            </a:pathLst>
          </a:custGeom>
          <a:solidFill>
            <a:srgbClr val="009193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7417" name="Freeform 9"/>
          <p:cNvSpPr>
            <a:spLocks/>
          </p:cNvSpPr>
          <p:nvPr/>
        </p:nvSpPr>
        <p:spPr bwMode="auto">
          <a:xfrm>
            <a:off x="731838" y="1614488"/>
            <a:ext cx="1898650" cy="1270000"/>
          </a:xfrm>
          <a:custGeom>
            <a:avLst/>
            <a:gdLst>
              <a:gd name="T0" fmla="*/ 2147483646 w 1196"/>
              <a:gd name="T1" fmla="*/ 2147483646 h 800"/>
              <a:gd name="T2" fmla="*/ 2147483646 w 1196"/>
              <a:gd name="T3" fmla="*/ 0 h 800"/>
              <a:gd name="T4" fmla="*/ 0 w 1196"/>
              <a:gd name="T5" fmla="*/ 0 h 800"/>
              <a:gd name="T6" fmla="*/ 0 w 1196"/>
              <a:gd name="T7" fmla="*/ 2147483646 h 800"/>
              <a:gd name="T8" fmla="*/ 2147483646 w 1196"/>
              <a:gd name="T9" fmla="*/ 2147483646 h 800"/>
              <a:gd name="T10" fmla="*/ 2147483646 w 1196"/>
              <a:gd name="T11" fmla="*/ 2147483646 h 800"/>
              <a:gd name="T12" fmla="*/ 2147483646 w 1196"/>
              <a:gd name="T13" fmla="*/ 2147483646 h 800"/>
              <a:gd name="T14" fmla="*/ 2147483646 w 1196"/>
              <a:gd name="T15" fmla="*/ 2147483646 h 8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96"/>
              <a:gd name="T25" fmla="*/ 0 h 800"/>
              <a:gd name="T26" fmla="*/ 1196 w 1196"/>
              <a:gd name="T27" fmla="*/ 800 h 8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96" h="800">
                <a:moveTo>
                  <a:pt x="1046" y="204"/>
                </a:moveTo>
                <a:lnTo>
                  <a:pt x="892" y="0"/>
                </a:lnTo>
                <a:lnTo>
                  <a:pt x="0" y="0"/>
                </a:lnTo>
                <a:lnTo>
                  <a:pt x="0" y="800"/>
                </a:lnTo>
                <a:lnTo>
                  <a:pt x="892" y="800"/>
                </a:lnTo>
                <a:lnTo>
                  <a:pt x="1046" y="596"/>
                </a:lnTo>
                <a:lnTo>
                  <a:pt x="1196" y="400"/>
                </a:lnTo>
                <a:lnTo>
                  <a:pt x="1046" y="204"/>
                </a:lnTo>
                <a:close/>
              </a:path>
            </a:pathLst>
          </a:custGeom>
          <a:solidFill>
            <a:srgbClr val="748ED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7418" name="Freeform 10"/>
          <p:cNvSpPr>
            <a:spLocks/>
          </p:cNvSpPr>
          <p:nvPr/>
        </p:nvSpPr>
        <p:spPr bwMode="auto">
          <a:xfrm>
            <a:off x="3776663" y="1614488"/>
            <a:ext cx="1854200" cy="1270000"/>
          </a:xfrm>
          <a:custGeom>
            <a:avLst/>
            <a:gdLst>
              <a:gd name="T0" fmla="*/ 2147483646 w 1168"/>
              <a:gd name="T1" fmla="*/ 2147483646 h 800"/>
              <a:gd name="T2" fmla="*/ 2147483646 w 1168"/>
              <a:gd name="T3" fmla="*/ 0 h 800"/>
              <a:gd name="T4" fmla="*/ 0 w 1168"/>
              <a:gd name="T5" fmla="*/ 0 h 800"/>
              <a:gd name="T6" fmla="*/ 2147483646 w 1168"/>
              <a:gd name="T7" fmla="*/ 2147483646 h 800"/>
              <a:gd name="T8" fmla="*/ 2147483646 w 1168"/>
              <a:gd name="T9" fmla="*/ 2147483646 h 800"/>
              <a:gd name="T10" fmla="*/ 2147483646 w 1168"/>
              <a:gd name="T11" fmla="*/ 2147483646 h 800"/>
              <a:gd name="T12" fmla="*/ 0 w 1168"/>
              <a:gd name="T13" fmla="*/ 2147483646 h 800"/>
              <a:gd name="T14" fmla="*/ 2147483646 w 1168"/>
              <a:gd name="T15" fmla="*/ 2147483646 h 800"/>
              <a:gd name="T16" fmla="*/ 2147483646 w 1168"/>
              <a:gd name="T17" fmla="*/ 2147483646 h 800"/>
              <a:gd name="T18" fmla="*/ 2147483646 w 1168"/>
              <a:gd name="T19" fmla="*/ 2147483646 h 800"/>
              <a:gd name="T20" fmla="*/ 2147483646 w 1168"/>
              <a:gd name="T21" fmla="*/ 2147483646 h 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168"/>
              <a:gd name="T34" fmla="*/ 0 h 800"/>
              <a:gd name="T35" fmla="*/ 1168 w 1168"/>
              <a:gd name="T36" fmla="*/ 800 h 8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168" h="800">
                <a:moveTo>
                  <a:pt x="1018" y="204"/>
                </a:moveTo>
                <a:lnTo>
                  <a:pt x="864" y="0"/>
                </a:lnTo>
                <a:lnTo>
                  <a:pt x="0" y="0"/>
                </a:lnTo>
                <a:lnTo>
                  <a:pt x="154" y="204"/>
                </a:lnTo>
                <a:lnTo>
                  <a:pt x="304" y="400"/>
                </a:lnTo>
                <a:lnTo>
                  <a:pt x="154" y="596"/>
                </a:lnTo>
                <a:lnTo>
                  <a:pt x="0" y="800"/>
                </a:lnTo>
                <a:lnTo>
                  <a:pt x="864" y="800"/>
                </a:lnTo>
                <a:lnTo>
                  <a:pt x="1018" y="596"/>
                </a:lnTo>
                <a:lnTo>
                  <a:pt x="1168" y="400"/>
                </a:lnTo>
                <a:lnTo>
                  <a:pt x="1018" y="204"/>
                </a:lnTo>
                <a:close/>
              </a:path>
            </a:pathLst>
          </a:custGeom>
          <a:solidFill>
            <a:srgbClr val="99CC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7419" name="Freeform 11"/>
          <p:cNvSpPr>
            <a:spLocks/>
          </p:cNvSpPr>
          <p:nvPr/>
        </p:nvSpPr>
        <p:spPr bwMode="auto">
          <a:xfrm>
            <a:off x="5284788" y="1614488"/>
            <a:ext cx="1857375" cy="1270000"/>
          </a:xfrm>
          <a:custGeom>
            <a:avLst/>
            <a:gdLst>
              <a:gd name="T0" fmla="*/ 2147483646 w 1170"/>
              <a:gd name="T1" fmla="*/ 2147483646 h 800"/>
              <a:gd name="T2" fmla="*/ 2147483646 w 1170"/>
              <a:gd name="T3" fmla="*/ 0 h 800"/>
              <a:gd name="T4" fmla="*/ 0 w 1170"/>
              <a:gd name="T5" fmla="*/ 0 h 800"/>
              <a:gd name="T6" fmla="*/ 2147483646 w 1170"/>
              <a:gd name="T7" fmla="*/ 2147483646 h 800"/>
              <a:gd name="T8" fmla="*/ 2147483646 w 1170"/>
              <a:gd name="T9" fmla="*/ 2147483646 h 800"/>
              <a:gd name="T10" fmla="*/ 2147483646 w 1170"/>
              <a:gd name="T11" fmla="*/ 2147483646 h 800"/>
              <a:gd name="T12" fmla="*/ 0 w 1170"/>
              <a:gd name="T13" fmla="*/ 2147483646 h 800"/>
              <a:gd name="T14" fmla="*/ 2147483646 w 1170"/>
              <a:gd name="T15" fmla="*/ 2147483646 h 800"/>
              <a:gd name="T16" fmla="*/ 2147483646 w 1170"/>
              <a:gd name="T17" fmla="*/ 2147483646 h 800"/>
              <a:gd name="T18" fmla="*/ 2147483646 w 1170"/>
              <a:gd name="T19" fmla="*/ 2147483646 h 800"/>
              <a:gd name="T20" fmla="*/ 2147483646 w 1170"/>
              <a:gd name="T21" fmla="*/ 2147483646 h 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170"/>
              <a:gd name="T34" fmla="*/ 0 h 800"/>
              <a:gd name="T35" fmla="*/ 1170 w 1170"/>
              <a:gd name="T36" fmla="*/ 800 h 8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170" h="800">
                <a:moveTo>
                  <a:pt x="1020" y="204"/>
                </a:moveTo>
                <a:lnTo>
                  <a:pt x="864" y="0"/>
                </a:lnTo>
                <a:lnTo>
                  <a:pt x="0" y="0"/>
                </a:lnTo>
                <a:lnTo>
                  <a:pt x="156" y="204"/>
                </a:lnTo>
                <a:lnTo>
                  <a:pt x="306" y="400"/>
                </a:lnTo>
                <a:lnTo>
                  <a:pt x="156" y="596"/>
                </a:lnTo>
                <a:lnTo>
                  <a:pt x="0" y="800"/>
                </a:lnTo>
                <a:lnTo>
                  <a:pt x="864" y="800"/>
                </a:lnTo>
                <a:lnTo>
                  <a:pt x="1020" y="596"/>
                </a:lnTo>
                <a:lnTo>
                  <a:pt x="1170" y="400"/>
                </a:lnTo>
                <a:lnTo>
                  <a:pt x="1020" y="204"/>
                </a:lnTo>
                <a:close/>
              </a:path>
            </a:pathLst>
          </a:custGeom>
          <a:solidFill>
            <a:srgbClr val="FFAB57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7420" name="Freeform 12"/>
          <p:cNvSpPr>
            <a:spLocks/>
          </p:cNvSpPr>
          <p:nvPr/>
        </p:nvSpPr>
        <p:spPr bwMode="auto">
          <a:xfrm>
            <a:off x="6796088" y="1614488"/>
            <a:ext cx="1854200" cy="1270000"/>
          </a:xfrm>
          <a:custGeom>
            <a:avLst/>
            <a:gdLst>
              <a:gd name="T0" fmla="*/ 2147483646 w 1168"/>
              <a:gd name="T1" fmla="*/ 2147483646 h 800"/>
              <a:gd name="T2" fmla="*/ 2147483646 w 1168"/>
              <a:gd name="T3" fmla="*/ 0 h 800"/>
              <a:gd name="T4" fmla="*/ 0 w 1168"/>
              <a:gd name="T5" fmla="*/ 0 h 800"/>
              <a:gd name="T6" fmla="*/ 2147483646 w 1168"/>
              <a:gd name="T7" fmla="*/ 2147483646 h 800"/>
              <a:gd name="T8" fmla="*/ 2147483646 w 1168"/>
              <a:gd name="T9" fmla="*/ 2147483646 h 800"/>
              <a:gd name="T10" fmla="*/ 2147483646 w 1168"/>
              <a:gd name="T11" fmla="*/ 2147483646 h 800"/>
              <a:gd name="T12" fmla="*/ 0 w 1168"/>
              <a:gd name="T13" fmla="*/ 2147483646 h 800"/>
              <a:gd name="T14" fmla="*/ 2147483646 w 1168"/>
              <a:gd name="T15" fmla="*/ 2147483646 h 800"/>
              <a:gd name="T16" fmla="*/ 2147483646 w 1168"/>
              <a:gd name="T17" fmla="*/ 2147483646 h 800"/>
              <a:gd name="T18" fmla="*/ 2147483646 w 1168"/>
              <a:gd name="T19" fmla="*/ 2147483646 h 800"/>
              <a:gd name="T20" fmla="*/ 2147483646 w 1168"/>
              <a:gd name="T21" fmla="*/ 2147483646 h 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168"/>
              <a:gd name="T34" fmla="*/ 0 h 800"/>
              <a:gd name="T35" fmla="*/ 1168 w 1168"/>
              <a:gd name="T36" fmla="*/ 800 h 8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168" h="800">
                <a:moveTo>
                  <a:pt x="1018" y="204"/>
                </a:moveTo>
                <a:lnTo>
                  <a:pt x="864" y="0"/>
                </a:lnTo>
                <a:lnTo>
                  <a:pt x="0" y="0"/>
                </a:lnTo>
                <a:lnTo>
                  <a:pt x="154" y="204"/>
                </a:lnTo>
                <a:lnTo>
                  <a:pt x="304" y="400"/>
                </a:lnTo>
                <a:lnTo>
                  <a:pt x="154" y="596"/>
                </a:lnTo>
                <a:lnTo>
                  <a:pt x="0" y="800"/>
                </a:lnTo>
                <a:lnTo>
                  <a:pt x="864" y="800"/>
                </a:lnTo>
                <a:lnTo>
                  <a:pt x="1018" y="596"/>
                </a:lnTo>
                <a:lnTo>
                  <a:pt x="1168" y="400"/>
                </a:lnTo>
                <a:lnTo>
                  <a:pt x="1018" y="204"/>
                </a:lnTo>
                <a:close/>
              </a:path>
            </a:pathLst>
          </a:custGeom>
          <a:solidFill>
            <a:srgbClr val="FFC993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2916238" y="2066925"/>
            <a:ext cx="641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cs typeface="Arial" panose="020B0604020202020204" pitchFamily="34" charset="0"/>
              </a:rPr>
              <a:t>Plan</a:t>
            </a:r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1031875" y="2065338"/>
            <a:ext cx="895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cs typeface="Arial" panose="020B0604020202020204" pitchFamily="34" charset="0"/>
              </a:rPr>
              <a:t>Design</a:t>
            </a:r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4446588" y="2066925"/>
            <a:ext cx="692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chemeClr val="bg2"/>
                </a:solidFill>
                <a:cs typeface="Arial" panose="020B0604020202020204" pitchFamily="34" charset="0"/>
              </a:rPr>
              <a:t>Build</a:t>
            </a:r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5959475" y="2065338"/>
            <a:ext cx="628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chemeClr val="bg2"/>
                </a:solidFill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7366000" y="2066925"/>
            <a:ext cx="1073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chemeClr val="bg2"/>
                </a:solidFill>
                <a:cs typeface="Arial" panose="020B0604020202020204" pitchFamily="34" charset="0"/>
              </a:rPr>
              <a:t>Evaluate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solidFill>
                  <a:schemeClr val="tx2"/>
                </a:solidFill>
              </a:rPr>
              <a:t>Example of a table</a:t>
            </a:r>
            <a:endParaRPr lang="en-US" altLang="en-US" smtClean="0">
              <a:solidFill>
                <a:schemeClr val="tx2"/>
              </a:solidFill>
            </a:endParaRPr>
          </a:p>
        </p:txBody>
      </p:sp>
      <p:graphicFrame>
        <p:nvGraphicFramePr>
          <p:cNvPr id="19487" name="Group 31"/>
          <p:cNvGraphicFramePr>
            <a:graphicFrameLocks noGrp="1"/>
          </p:cNvGraphicFramePr>
          <p:nvPr/>
        </p:nvGraphicFramePr>
        <p:xfrm>
          <a:off x="1133475" y="1643063"/>
          <a:ext cx="7402513" cy="3265487"/>
        </p:xfrm>
        <a:graphic>
          <a:graphicData uri="http://schemas.openxmlformats.org/drawingml/2006/table">
            <a:tbl>
              <a:tblPr/>
              <a:tblGrid>
                <a:gridCol w="3702050"/>
                <a:gridCol w="3700463"/>
              </a:tblGrid>
              <a:tr h="5095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6" charset="-128"/>
                        </a:rPr>
                        <a:t>Title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pitchFamily="-16" charset="-128"/>
                      </a:endParaRPr>
                    </a:p>
                  </a:txBody>
                  <a:tcPr marL="90000" marR="90000" marT="46794" marB="46794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6" charset="-128"/>
                        </a:rPr>
                        <a:t>Title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pitchFamily="-16" charset="-128"/>
                      </a:endParaRPr>
                    </a:p>
                  </a:txBody>
                  <a:tcPr marL="90000" marR="90000" marT="46794" marB="46794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593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6" charset="-128"/>
                        </a:rPr>
                        <a:t>Data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6" charset="-128"/>
                      </a:endParaRPr>
                    </a:p>
                  </a:txBody>
                  <a:tcPr marL="90000" marR="90000" marT="46794" marB="46794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6" charset="-128"/>
                        </a:rPr>
                        <a:t>Data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pitchFamily="-16" charset="-128"/>
                      </a:endParaRPr>
                    </a:p>
                  </a:txBody>
                  <a:tcPr marL="90000" marR="90000" marT="46794" marB="46794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93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pitchFamily="-16" charset="-128"/>
                      </a:endParaRPr>
                    </a:p>
                  </a:txBody>
                  <a:tcPr marL="90000" marR="90000" marT="46794" marB="46794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pitchFamily="-16" charset="-128"/>
                      </a:endParaRPr>
                    </a:p>
                  </a:txBody>
                  <a:tcPr marL="90000" marR="90000" marT="46794" marB="46794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93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pitchFamily="-16" charset="-128"/>
                      </a:endParaRPr>
                    </a:p>
                  </a:txBody>
                  <a:tcPr marL="90000" marR="90000" marT="46794" marB="46794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pitchFamily="-16" charset="-128"/>
                      </a:endParaRPr>
                    </a:p>
                  </a:txBody>
                  <a:tcPr marL="90000" marR="90000" marT="46794" marB="46794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93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pitchFamily="-16" charset="-128"/>
                      </a:endParaRPr>
                    </a:p>
                  </a:txBody>
                  <a:tcPr marL="90000" marR="90000" marT="46794" marB="46794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pitchFamily="-16" charset="-128"/>
                      </a:endParaRPr>
                    </a:p>
                  </a:txBody>
                  <a:tcPr marL="90000" marR="90000" marT="46794" marB="46794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93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pitchFamily="-16" charset="-128"/>
                      </a:endParaRPr>
                    </a:p>
                  </a:txBody>
                  <a:tcPr marL="90000" marR="90000" marT="46794" marB="46794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pitchFamily="-16" charset="-128"/>
                      </a:endParaRPr>
                    </a:p>
                  </a:txBody>
                  <a:tcPr marL="90000" marR="90000" marT="46794" marB="46794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93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pitchFamily="-16" charset="-128"/>
                      </a:endParaRPr>
                    </a:p>
                  </a:txBody>
                  <a:tcPr marL="90000" marR="90000" marT="46794" marB="46794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pitchFamily="-16" charset="-128"/>
                      </a:endParaRPr>
                    </a:p>
                  </a:txBody>
                  <a:tcPr marL="90000" marR="90000" marT="46794" marB="46794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485" name="Text Box 29"/>
          <p:cNvSpPr txBox="1">
            <a:spLocks noChangeArrowheads="1"/>
          </p:cNvSpPr>
          <p:nvPr/>
        </p:nvSpPr>
        <p:spPr bwMode="auto">
          <a:xfrm>
            <a:off x="1784350" y="5091113"/>
            <a:ext cx="6165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chemeClr val="tx1"/>
                </a:solidFill>
                <a:cs typeface="Arial" panose="020B0604020202020204" pitchFamily="34" charset="0"/>
              </a:rPr>
              <a:t>Note:  </a:t>
            </a:r>
            <a:r>
              <a:rPr lang="en-GB" altLang="en-US" sz="1800">
                <a:solidFill>
                  <a:schemeClr val="tx1"/>
                </a:solidFill>
                <a:cs typeface="Arial" panose="020B0604020202020204" pitchFamily="34" charset="0"/>
              </a:rPr>
              <a:t>PowerPoint does not allow you to have nice </a:t>
            </a:r>
            <a:br>
              <a:rPr lang="en-GB" altLang="en-US" sz="180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en-GB" altLang="en-US" sz="1800">
                <a:solidFill>
                  <a:schemeClr val="tx1"/>
                </a:solidFill>
                <a:cs typeface="Arial" panose="020B0604020202020204" pitchFamily="34" charset="0"/>
              </a:rPr>
              <a:t>default tables - but you can cut and paste this one</a:t>
            </a:r>
            <a:endParaRPr lang="en-US" altLang="en-US" sz="18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96888" y="165100"/>
            <a:ext cx="8204200" cy="1143000"/>
          </a:xfrm>
        </p:spPr>
        <p:txBody>
          <a:bodyPr/>
          <a:lstStyle/>
          <a:p>
            <a:pPr eaLnBrk="1" hangingPunct="1"/>
            <a:r>
              <a:rPr lang="en-GB" altLang="en-US" smtClean="0">
                <a:solidFill>
                  <a:schemeClr val="tx2"/>
                </a:solidFill>
              </a:rPr>
              <a:t>Examples of default styles</a:t>
            </a:r>
            <a:endParaRPr lang="en-US" altLang="en-US" smtClean="0">
              <a:solidFill>
                <a:schemeClr val="tx2"/>
              </a:solidFill>
            </a:endParaRPr>
          </a:p>
        </p:txBody>
      </p:sp>
      <p:graphicFrame>
        <p:nvGraphicFramePr>
          <p:cNvPr id="11" name="Group 17"/>
          <p:cNvGraphicFramePr>
            <a:graphicFrameLocks noGrp="1"/>
          </p:cNvGraphicFramePr>
          <p:nvPr>
            <p:ph idx="1"/>
          </p:nvPr>
        </p:nvGraphicFramePr>
        <p:xfrm>
          <a:off x="5629275" y="1781175"/>
          <a:ext cx="2971800" cy="1735138"/>
        </p:xfrm>
        <a:graphic>
          <a:graphicData uri="http://schemas.openxmlformats.org/drawingml/2006/table">
            <a:tbl>
              <a:tblPr/>
              <a:tblGrid>
                <a:gridCol w="1485900"/>
                <a:gridCol w="1485900"/>
              </a:tblGrid>
              <a:tr h="868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6" charset="-128"/>
                        </a:rPr>
                        <a:t>Table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6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6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6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18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468947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sz="2800">
                <a:solidFill>
                  <a:schemeClr val="tx1"/>
                </a:solidFill>
              </a:rPr>
              <a:t>Text and lines are like this</a:t>
            </a:r>
          </a:p>
          <a:p>
            <a:pPr eaLnBrk="1" hangingPunct="1"/>
            <a:r>
              <a:rPr lang="en-GB" altLang="en-US" sz="2800" u="sng">
                <a:solidFill>
                  <a:schemeClr val="hlink"/>
                </a:solidFill>
              </a:rPr>
              <a:t>Hyperlinks like this</a:t>
            </a:r>
          </a:p>
          <a:p>
            <a:pPr eaLnBrk="1" hangingPunct="1"/>
            <a:r>
              <a:rPr lang="en-GB" altLang="en-US" sz="2800" u="sng">
                <a:solidFill>
                  <a:schemeClr val="folHlink"/>
                </a:solidFill>
              </a:rPr>
              <a:t>Visited hyperlinks like this</a:t>
            </a:r>
            <a:endParaRPr lang="en-US" altLang="en-US" sz="2800" u="sng">
              <a:solidFill>
                <a:schemeClr val="folHlink"/>
              </a:solidFill>
            </a:endParaRPr>
          </a:p>
        </p:txBody>
      </p:sp>
      <p:sp>
        <p:nvSpPr>
          <p:cNvPr id="21519" name="Rectangle 15"/>
          <p:cNvSpPr>
            <a:spLocks noChangeArrowheads="1"/>
          </p:cNvSpPr>
          <p:nvPr/>
        </p:nvSpPr>
        <p:spPr bwMode="auto">
          <a:xfrm>
            <a:off x="2101850" y="4581525"/>
            <a:ext cx="2232025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cs typeface="Arial" panose="020B0604020202020204" pitchFamily="34" charset="0"/>
              </a:rPr>
              <a:t>Text box</a:t>
            </a: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4981575" y="4581525"/>
            <a:ext cx="2232025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GB">
                <a:solidFill>
                  <a:srgbClr val="FFFFFF"/>
                </a:solidFill>
                <a:latin typeface="Arial" charset="0"/>
                <a:ea typeface="ＭＳ Ｐゴシック" pitchFamily="-16" charset="-128"/>
                <a:cs typeface="Arial" charset="0"/>
              </a:rPr>
              <a:t>Text box</a:t>
            </a:r>
          </a:p>
          <a:p>
            <a:pPr algn="ctr" eaLnBrk="1" hangingPunct="1">
              <a:defRPr/>
            </a:pPr>
            <a:r>
              <a:rPr lang="en-GB">
                <a:solidFill>
                  <a:srgbClr val="FFFFFF"/>
                </a:solidFill>
                <a:latin typeface="Arial" charset="0"/>
                <a:ea typeface="ＭＳ Ｐゴシック" pitchFamily="-16" charset="-128"/>
                <a:cs typeface="Arial" charset="0"/>
              </a:rPr>
              <a:t>With shadow</a:t>
            </a:r>
            <a:endParaRPr lang="en-US">
              <a:solidFill>
                <a:srgbClr val="FFFFFF"/>
              </a:solidFill>
              <a:latin typeface="Arial" charset="0"/>
              <a:ea typeface="ＭＳ Ｐゴシック" pitchFamily="-16" charset="-128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539750" y="1268413"/>
            <a:ext cx="8208963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xfrm>
            <a:off x="496888" y="165100"/>
            <a:ext cx="8204200" cy="1143000"/>
          </a:xfrm>
        </p:spPr>
        <p:txBody>
          <a:bodyPr/>
          <a:lstStyle/>
          <a:p>
            <a:pPr eaLnBrk="1" hangingPunct="1"/>
            <a:r>
              <a:rPr lang="en-GB" altLang="en-US" smtClean="0">
                <a:solidFill>
                  <a:schemeClr val="tx2"/>
                </a:solidFill>
              </a:rPr>
              <a:t>Use of templates</a:t>
            </a:r>
            <a:endParaRPr lang="en-US" altLang="en-US" smtClean="0">
              <a:solidFill>
                <a:schemeClr val="tx2"/>
              </a:solidFill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150938" y="1358900"/>
            <a:ext cx="69500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b="1">
                <a:solidFill>
                  <a:schemeClr val="tx1"/>
                </a:solidFill>
                <a:cs typeface="Arial" panose="020B0604020202020204" pitchFamily="34" charset="0"/>
              </a:rPr>
              <a:t>You are free to use these templates for your personal and business presentations.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1419225" y="2720975"/>
            <a:ext cx="3409950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5113" indent="-265113">
              <a:spcBef>
                <a:spcPct val="20000"/>
              </a:spcBef>
              <a:buChar char="•"/>
              <a:defRPr sz="32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 u="sng">
                <a:solidFill>
                  <a:schemeClr val="tx1"/>
                </a:solidFill>
                <a:cs typeface="Arial" panose="020B0604020202020204" pitchFamily="34" charset="0"/>
              </a:rPr>
              <a:t>Do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GB" altLang="en-US" sz="1400">
                <a:solidFill>
                  <a:schemeClr val="tx1"/>
                </a:solidFill>
                <a:cs typeface="Arial" panose="020B0604020202020204" pitchFamily="34" charset="0"/>
              </a:rPr>
              <a:t>Use these templates for your presentations.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GB" altLang="en-US" sz="1400">
                <a:solidFill>
                  <a:schemeClr val="tx1"/>
                </a:solidFill>
                <a:cs typeface="Arial" panose="020B0604020202020204" pitchFamily="34" charset="0"/>
              </a:rPr>
              <a:t>Display your presentation on a </a:t>
            </a:r>
            <a:br>
              <a:rPr lang="en-GB" altLang="en-US" sz="140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en-GB" altLang="en-US" sz="1400">
                <a:solidFill>
                  <a:schemeClr val="tx1"/>
                </a:solidFill>
                <a:cs typeface="Arial" panose="020B0604020202020204" pitchFamily="34" charset="0"/>
              </a:rPr>
              <a:t>web site provided that it is not for </a:t>
            </a:r>
            <a:br>
              <a:rPr lang="en-GB" altLang="en-US" sz="140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en-GB" altLang="en-US" sz="1400">
                <a:solidFill>
                  <a:schemeClr val="tx1"/>
                </a:solidFill>
                <a:cs typeface="Arial" panose="020B0604020202020204" pitchFamily="34" charset="0"/>
              </a:rPr>
              <a:t>the purpose of downloading the template.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1400">
                <a:solidFill>
                  <a:schemeClr val="tx1"/>
                </a:solidFill>
                <a:cs typeface="Arial" panose="020B0604020202020204" pitchFamily="34" charset="0"/>
              </a:rPr>
              <a:t>If you like these templates, we would always appreciate a link back to our website. Many thanks.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en-US" altLang="en-US" sz="14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4764088" y="2720975"/>
            <a:ext cx="3640137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5113" indent="-265113">
              <a:spcBef>
                <a:spcPct val="20000"/>
              </a:spcBef>
              <a:buChar char="•"/>
              <a:defRPr sz="32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 u="sng">
                <a:solidFill>
                  <a:schemeClr val="tx1"/>
                </a:solidFill>
                <a:cs typeface="Arial" panose="020B0604020202020204" pitchFamily="34" charset="0"/>
              </a:rPr>
              <a:t>Don’t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û"/>
            </a:pPr>
            <a:r>
              <a:rPr lang="en-GB" altLang="en-US" sz="1400">
                <a:solidFill>
                  <a:schemeClr val="tx1"/>
                </a:solidFill>
                <a:cs typeface="Arial" panose="020B0604020202020204" pitchFamily="34" charset="0"/>
              </a:rPr>
              <a:t>Resell or distribute these templates.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û"/>
            </a:pPr>
            <a:r>
              <a:rPr lang="en-GB" altLang="en-US" sz="1400">
                <a:solidFill>
                  <a:schemeClr val="tx1"/>
                </a:solidFill>
                <a:cs typeface="Arial" panose="020B0604020202020204" pitchFamily="34" charset="0"/>
              </a:rPr>
              <a:t>Put these templates on a website for download. This includes uploading </a:t>
            </a:r>
            <a:br>
              <a:rPr lang="en-GB" altLang="en-US" sz="140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en-GB" altLang="en-US" sz="1400">
                <a:solidFill>
                  <a:schemeClr val="tx1"/>
                </a:solidFill>
                <a:cs typeface="Arial" panose="020B0604020202020204" pitchFamily="34" charset="0"/>
              </a:rPr>
              <a:t>them onto file sharing networks like Slideshare, Myspace, Facebook, </a:t>
            </a:r>
            <a:br>
              <a:rPr lang="en-GB" altLang="en-US" sz="140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en-GB" altLang="en-US" sz="1400">
                <a:solidFill>
                  <a:schemeClr val="tx1"/>
                </a:solidFill>
                <a:cs typeface="Arial" panose="020B0604020202020204" pitchFamily="34" charset="0"/>
              </a:rPr>
              <a:t>bit torrent etc.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û"/>
            </a:pPr>
            <a:r>
              <a:rPr lang="en-GB" altLang="en-US" sz="1400">
                <a:solidFill>
                  <a:schemeClr val="tx1"/>
                </a:solidFill>
                <a:cs typeface="Arial" panose="020B0604020202020204" pitchFamily="34" charset="0"/>
              </a:rPr>
              <a:t>Pass off any of our created </a:t>
            </a:r>
            <a:br>
              <a:rPr lang="en-GB" altLang="en-US" sz="140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en-GB" altLang="en-US" sz="1400">
                <a:solidFill>
                  <a:schemeClr val="tx1"/>
                </a:solidFill>
                <a:cs typeface="Arial" panose="020B0604020202020204" pitchFamily="34" charset="0"/>
              </a:rPr>
              <a:t>content as your own work.</a:t>
            </a:r>
            <a:endParaRPr lang="en-US" altLang="en-US" sz="14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744538" y="5245100"/>
            <a:ext cx="7818437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1" algn="ctr" eaLnBrk="1" hangingPunct="1">
              <a:lnSpc>
                <a:spcPct val="90000"/>
              </a:lnSpc>
              <a:buClr>
                <a:schemeClr val="accent1"/>
              </a:buClr>
              <a:buFontTx/>
              <a:buNone/>
            </a:pPr>
            <a:r>
              <a:rPr lang="en-GB" altLang="en-US" sz="2000" b="1">
                <a:solidFill>
                  <a:schemeClr val="tx1"/>
                </a:solidFill>
                <a:cs typeface="Arial" panose="020B0604020202020204" pitchFamily="34" charset="0"/>
              </a:rPr>
              <a:t>You can find many more free PowerPoint templates </a:t>
            </a:r>
            <a:br>
              <a:rPr lang="en-GB" altLang="en-US" sz="2000" b="1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en-GB" altLang="en-US" sz="2000" b="1">
                <a:solidFill>
                  <a:schemeClr val="tx1"/>
                </a:solidFill>
                <a:cs typeface="Arial" panose="020B0604020202020204" pitchFamily="34" charset="0"/>
              </a:rPr>
              <a:t>on the Presentation Magazine website </a:t>
            </a:r>
            <a:r>
              <a:rPr lang="en-GB" altLang="en-US" sz="2000" b="1">
                <a:solidFill>
                  <a:schemeClr val="tx1"/>
                </a:solidFill>
                <a:cs typeface="Arial" panose="020B0604020202020204" pitchFamily="34" charset="0"/>
                <a:hlinkClick r:id="rId3"/>
              </a:rPr>
              <a:t>www.presentationmagazine.com</a:t>
            </a:r>
            <a:r>
              <a:rPr lang="en-GB" altLang="en-US" sz="2000" b="1">
                <a:solidFill>
                  <a:schemeClr val="tx1"/>
                </a:solidFill>
                <a:cs typeface="Arial" panose="020B0604020202020204" pitchFamily="34" charset="0"/>
              </a:rPr>
              <a:t>  </a:t>
            </a:r>
            <a:endParaRPr lang="en-US" altLang="en-US" sz="2000" b="1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1150938" y="2189163"/>
            <a:ext cx="69262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400">
                <a:solidFill>
                  <a:schemeClr val="tx1"/>
                </a:solidFill>
                <a:cs typeface="Arial" panose="020B0604020202020204" pitchFamily="34" charset="0"/>
              </a:rPr>
              <a:t>We have put a lot of work into developing all these templates and retain the copyright in them. You can use them freely providing that you do not redistribute or sell them.</a:t>
            </a:r>
            <a:endParaRPr lang="en-US" altLang="en-US" sz="14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Custom 10">
      <a:dk1>
        <a:srgbClr val="3D2E2C"/>
      </a:dk1>
      <a:lt1>
        <a:srgbClr val="C6C3C3"/>
      </a:lt1>
      <a:dk2>
        <a:srgbClr val="0C0905"/>
      </a:dk2>
      <a:lt2>
        <a:srgbClr val="FF9900"/>
      </a:lt2>
      <a:accent1>
        <a:srgbClr val="8A2C42"/>
      </a:accent1>
      <a:accent2>
        <a:srgbClr val="916C67"/>
      </a:accent2>
      <a:accent3>
        <a:srgbClr val="AAAAAA"/>
      </a:accent3>
      <a:accent4>
        <a:srgbClr val="A9A6A6"/>
      </a:accent4>
      <a:accent5>
        <a:srgbClr val="C4ACB0"/>
      </a:accent5>
      <a:accent6>
        <a:srgbClr val="83615D"/>
      </a:accent6>
      <a:hlink>
        <a:srgbClr val="7D4C7A"/>
      </a:hlink>
      <a:folHlink>
        <a:srgbClr val="8896A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AB57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9D3B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87280"/>
        </a:dk1>
        <a:lt1>
          <a:srgbClr val="F6F1EC"/>
        </a:lt1>
        <a:dk2>
          <a:srgbClr val="0347B5"/>
        </a:dk2>
        <a:lt2>
          <a:srgbClr val="8C8C8C"/>
        </a:lt2>
        <a:accent1>
          <a:srgbClr val="0DB6CC"/>
        </a:accent1>
        <a:accent2>
          <a:srgbClr val="62A97F"/>
        </a:accent2>
        <a:accent3>
          <a:srgbClr val="FAF7F4"/>
        </a:accent3>
        <a:accent4>
          <a:srgbClr val="06606C"/>
        </a:accent4>
        <a:accent5>
          <a:srgbClr val="AAD7E2"/>
        </a:accent5>
        <a:accent6>
          <a:srgbClr val="589972"/>
        </a:accent6>
        <a:hlink>
          <a:srgbClr val="CC630C"/>
        </a:hlink>
        <a:folHlink>
          <a:srgbClr val="802A0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805</TotalTime>
  <Words>218</Words>
  <Application>Microsoft Office PowerPoint</Application>
  <PresentationFormat>On-screen Show (4:3)</PresentationFormat>
  <Paragraphs>77</Paragraphs>
  <Slides>9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MS PGothic</vt:lpstr>
      <vt:lpstr>Wingdings</vt:lpstr>
      <vt:lpstr>Default Design</vt:lpstr>
      <vt:lpstr>Microsoft Graph Chart</vt:lpstr>
      <vt:lpstr>Celebration template</vt:lpstr>
      <vt:lpstr>Example bullet point slide</vt:lpstr>
      <vt:lpstr>Colour scheme</vt:lpstr>
      <vt:lpstr>Sample Graph (3 colours)</vt:lpstr>
      <vt:lpstr>Picture slide</vt:lpstr>
      <vt:lpstr>Process Flow</vt:lpstr>
      <vt:lpstr>Example of a table</vt:lpstr>
      <vt:lpstr>Examples of default styles</vt:lpstr>
      <vt:lpstr>Use of templates</vt:lpstr>
    </vt:vector>
  </TitlesOfParts>
  <Company>Clearly Presented Ltd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Celebration template</dc:title>
  <dc:creator>Presentation Magazine</dc:creator>
  <cp:lastModifiedBy>Jonty Pearce</cp:lastModifiedBy>
  <cp:revision>80</cp:revision>
  <dcterms:created xsi:type="dcterms:W3CDTF">2010-09-06T20:13:01Z</dcterms:created>
  <dcterms:modified xsi:type="dcterms:W3CDTF">2015-02-22T11:16:08Z</dcterms:modified>
</cp:coreProperties>
</file>