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3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AAFC28D-EC5D-43FF-91E2-A576046FB9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2855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B05670-EB64-4048-AA58-DBFFF920EFA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9110B0-E967-4B20-8691-4108141F839A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031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3A126D-0075-4098-8CCC-1D8E2AB8E2E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336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5FDFF8-4267-42C3-9D8C-D4BE2BB0DE5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758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1A51F3-CC81-4794-B8B6-1FF2CB428E0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66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FAF375-7157-44EA-ACF0-6D33FDC388B4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931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C597A3-D60A-4FCB-948F-FEA5CBD1A90B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87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29893B-8193-4FDA-85CC-44459763FCBD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099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31CD7E-0C75-4CEA-8D35-70367349432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13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97002-499A-4B98-B72A-03C93F8532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40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7DAC1-2401-44F7-A1D7-40B2DC875E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01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A13FF-2BE5-4BAD-9B1C-7D0F30CCAC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2943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DD7787-D51C-4275-9388-AB86448A8B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9140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35B0DD-2212-4D46-AEA7-139AA394A0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316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7F7F7F">
              <a:alpha val="65882"/>
            </a:srgb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BDA9-B76A-409F-BAA6-3C334E0550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875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431A1-51F1-4ED7-A2C8-B05A345A5E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33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solidFill>
            <a:schemeClr val="accent3">
              <a:lumMod val="85000"/>
              <a:alpha val="76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solidFill>
            <a:schemeClr val="accent3">
              <a:lumMod val="85000"/>
              <a:alpha val="66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FFABC-82B9-4510-ABBC-EDE8CB9DAF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690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0B660-9109-4735-861A-ED55F69427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04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F168D-C948-49D9-A6C1-BD27B4A69C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382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A7F1-B024-4801-94A3-C587A34B79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17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9326E-EECF-450A-8C7B-8FF5B95295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689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C113E-4F36-47C0-B591-D8A7D3A662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812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:\Users\dell\Documents\Pictures\2010-02-20\004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8" y="-92075"/>
            <a:ext cx="9266238" cy="6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608E5D5-5A03-4E91-A20A-9DEDF0F765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9350" y="0"/>
            <a:ext cx="6521450" cy="1470025"/>
          </a:xfrm>
        </p:spPr>
        <p:txBody>
          <a:bodyPr/>
          <a:lstStyle/>
          <a:p>
            <a:pPr algn="r" eaLnBrk="1" hangingPunct="1"/>
            <a:r>
              <a:rPr lang="en-GB" altLang="en-US" smtClean="0"/>
              <a:t>Water Template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5388" y="1241425"/>
            <a:ext cx="5221287" cy="1752600"/>
          </a:xfrm>
        </p:spPr>
        <p:txBody>
          <a:bodyPr/>
          <a:lstStyle/>
          <a:p>
            <a:pPr algn="r" eaLnBrk="1" hangingPunct="1"/>
            <a:r>
              <a:rPr lang="en-GB" altLang="en-US" sz="4000" smtClean="0">
                <a:solidFill>
                  <a:schemeClr val="tx1"/>
                </a:solidFill>
              </a:rPr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274638"/>
            <a:ext cx="838676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733550" y="1600200"/>
            <a:ext cx="5970588" cy="4525963"/>
          </a:xfrm>
          <a:solidFill>
            <a:srgbClr val="7F7F7F">
              <a:alpha val="6588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736725" y="1612900"/>
            <a:ext cx="6024563" cy="4483100"/>
          </a:xfrm>
          <a:prstGeom prst="rect">
            <a:avLst/>
          </a:prstGeom>
          <a:solidFill>
            <a:schemeClr val="accent3">
              <a:lumMod val="8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1730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grpSp>
        <p:nvGrpSpPr>
          <p:cNvPr id="9220" name="Group 2"/>
          <p:cNvGrpSpPr>
            <a:grpSpLocks/>
          </p:cNvGrpSpPr>
          <p:nvPr/>
        </p:nvGrpSpPr>
        <p:grpSpPr bwMode="auto">
          <a:xfrm>
            <a:off x="2255838" y="2008188"/>
            <a:ext cx="5059362" cy="3729037"/>
            <a:chOff x="2398713" y="2025650"/>
            <a:chExt cx="4368800" cy="2987675"/>
          </a:xfrm>
        </p:grpSpPr>
        <p:sp>
          <p:nvSpPr>
            <p:cNvPr id="9221" name="Rectangle 3"/>
            <p:cNvSpPr>
              <a:spLocks noChangeArrowheads="1"/>
            </p:cNvSpPr>
            <p:nvPr/>
          </p:nvSpPr>
          <p:spPr bwMode="auto">
            <a:xfrm>
              <a:off x="3686175" y="2787650"/>
              <a:ext cx="827088" cy="61118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22" name="Rectangle 4"/>
            <p:cNvSpPr>
              <a:spLocks noChangeArrowheads="1"/>
            </p:cNvSpPr>
            <p:nvPr/>
          </p:nvSpPr>
          <p:spPr bwMode="auto">
            <a:xfrm>
              <a:off x="4762500" y="2787650"/>
              <a:ext cx="827088" cy="61118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23" name="Rectangle 5"/>
            <p:cNvSpPr>
              <a:spLocks noChangeArrowheads="1"/>
            </p:cNvSpPr>
            <p:nvPr/>
          </p:nvSpPr>
          <p:spPr bwMode="auto">
            <a:xfrm>
              <a:off x="2633663" y="4402138"/>
              <a:ext cx="827087" cy="6111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3702050" y="4402138"/>
              <a:ext cx="827088" cy="61118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25" name="Rectangle 7"/>
            <p:cNvSpPr>
              <a:spLocks noChangeArrowheads="1"/>
            </p:cNvSpPr>
            <p:nvPr/>
          </p:nvSpPr>
          <p:spPr bwMode="auto">
            <a:xfrm>
              <a:off x="4770438" y="4402138"/>
              <a:ext cx="827087" cy="61118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26" name="Rectangle 8"/>
            <p:cNvSpPr>
              <a:spLocks noChangeArrowheads="1"/>
            </p:cNvSpPr>
            <p:nvPr/>
          </p:nvSpPr>
          <p:spPr bwMode="auto">
            <a:xfrm>
              <a:off x="5840413" y="4402138"/>
              <a:ext cx="827087" cy="61118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27" name="Rectangle 9"/>
            <p:cNvSpPr>
              <a:spLocks noChangeArrowheads="1"/>
            </p:cNvSpPr>
            <p:nvPr/>
          </p:nvSpPr>
          <p:spPr bwMode="auto">
            <a:xfrm>
              <a:off x="5822950" y="2787650"/>
              <a:ext cx="827088" cy="61118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28" name="Rectangle 10"/>
            <p:cNvSpPr>
              <a:spLocks noChangeArrowheads="1"/>
            </p:cNvSpPr>
            <p:nvPr/>
          </p:nvSpPr>
          <p:spPr bwMode="auto">
            <a:xfrm>
              <a:off x="2617788" y="2787650"/>
              <a:ext cx="827087" cy="6111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9229" name="Text Box 11"/>
            <p:cNvSpPr txBox="1">
              <a:spLocks noChangeArrowheads="1"/>
            </p:cNvSpPr>
            <p:nvPr/>
          </p:nvSpPr>
          <p:spPr bwMode="auto">
            <a:xfrm>
              <a:off x="2398713" y="2147888"/>
              <a:ext cx="12668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Background</a:t>
              </a:r>
              <a:endParaRPr lang="en-US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30" name="Text Box 12"/>
            <p:cNvSpPr txBox="1">
              <a:spLocks noChangeArrowheads="1"/>
            </p:cNvSpPr>
            <p:nvPr/>
          </p:nvSpPr>
          <p:spPr bwMode="auto">
            <a:xfrm>
              <a:off x="3716338" y="2025650"/>
              <a:ext cx="771525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Text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Lines</a:t>
              </a:r>
              <a:endParaRPr lang="en-US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31" name="Text Box 13"/>
            <p:cNvSpPr txBox="1">
              <a:spLocks noChangeArrowheads="1"/>
            </p:cNvSpPr>
            <p:nvPr/>
          </p:nvSpPr>
          <p:spPr bwMode="auto">
            <a:xfrm>
              <a:off x="4667250" y="2147888"/>
              <a:ext cx="10175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Shadows</a:t>
              </a:r>
              <a:endParaRPr lang="en-US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32" name="Text Box 14"/>
            <p:cNvSpPr txBox="1">
              <a:spLocks noChangeArrowheads="1"/>
            </p:cNvSpPr>
            <p:nvPr/>
          </p:nvSpPr>
          <p:spPr bwMode="auto">
            <a:xfrm>
              <a:off x="5946775" y="2025650"/>
              <a:ext cx="579438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Title</a:t>
              </a:r>
              <a:b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Text</a:t>
              </a:r>
              <a:endParaRPr lang="en-US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33" name="Text Box 15"/>
            <p:cNvSpPr txBox="1">
              <a:spLocks noChangeArrowheads="1"/>
            </p:cNvSpPr>
            <p:nvPr/>
          </p:nvSpPr>
          <p:spPr bwMode="auto">
            <a:xfrm>
              <a:off x="2776538" y="3762375"/>
              <a:ext cx="54292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Fills</a:t>
              </a:r>
              <a:endParaRPr lang="en-US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34" name="Text Box 16"/>
            <p:cNvSpPr txBox="1">
              <a:spLocks noChangeArrowheads="1"/>
            </p:cNvSpPr>
            <p:nvPr/>
          </p:nvSpPr>
          <p:spPr bwMode="auto">
            <a:xfrm>
              <a:off x="3722688" y="3762375"/>
              <a:ext cx="8048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Accent</a:t>
              </a:r>
              <a:endParaRPr lang="en-US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35" name="Text Box 17"/>
            <p:cNvSpPr txBox="1">
              <a:spLocks noChangeArrowheads="1"/>
            </p:cNvSpPr>
            <p:nvPr/>
          </p:nvSpPr>
          <p:spPr bwMode="auto">
            <a:xfrm>
              <a:off x="4657725" y="3640138"/>
              <a:ext cx="102870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Accent &amp;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Hyperlink</a:t>
              </a:r>
              <a:endParaRPr lang="en-US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36" name="Text Box 18"/>
            <p:cNvSpPr txBox="1">
              <a:spLocks noChangeArrowheads="1"/>
            </p:cNvSpPr>
            <p:nvPr/>
          </p:nvSpPr>
          <p:spPr bwMode="auto">
            <a:xfrm>
              <a:off x="5738813" y="3638550"/>
              <a:ext cx="102870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Followed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>
                  <a:latin typeface="Arial" panose="020B0604020202020204" pitchFamily="34" charset="0"/>
                  <a:cs typeface="Arial" panose="020B0604020202020204" pitchFamily="34" charset="0"/>
                </a:rPr>
                <a:t>Hyperlink</a:t>
              </a:r>
              <a:endParaRPr lang="en-US" altLang="en-US" sz="16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09663" y="1612900"/>
            <a:ext cx="6848475" cy="4483100"/>
          </a:xfrm>
          <a:prstGeom prst="rect">
            <a:avLst/>
          </a:prstGeom>
          <a:solidFill>
            <a:schemeClr val="accent3">
              <a:lumMod val="8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8" name="Object 3"/>
          <p:cNvGraphicFramePr>
            <a:graphicFrameLocks noChangeAspect="1"/>
          </p:cNvGraphicFramePr>
          <p:nvPr/>
        </p:nvGraphicFramePr>
        <p:xfrm>
          <a:off x="10779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Chart" r:id="rId4" imgW="8296234" imgH="4610196" progId="MSGraph.Chart.8">
                  <p:embed followColorScheme="full"/>
                </p:oleObj>
              </mc:Choice>
              <mc:Fallback>
                <p:oleObj name="Chart" r:id="rId4" imgW="8296234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27488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Bullet 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Bullet 2</a:t>
            </a:r>
            <a:endParaRPr lang="en-US" dirty="0" smtClean="0"/>
          </a:p>
        </p:txBody>
      </p:sp>
      <p:pic>
        <p:nvPicPr>
          <p:cNvPr id="13316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41313" y="1547813"/>
            <a:ext cx="8385175" cy="4732337"/>
          </a:xfrm>
          <a:prstGeom prst="rect">
            <a:avLst/>
          </a:prstGeom>
          <a:solidFill>
            <a:schemeClr val="accent3">
              <a:lumMod val="8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762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19125" y="3487738"/>
            <a:ext cx="1376363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2154238" y="3487738"/>
            <a:ext cx="1376362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3663950" y="3487738"/>
            <a:ext cx="1376363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5172075" y="3487738"/>
            <a:ext cx="1376363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6683375" y="3487738"/>
            <a:ext cx="1376363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 altLang="en-US" sz="140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9" name="Freeform 8"/>
          <p:cNvSpPr>
            <a:spLocks/>
          </p:cNvSpPr>
          <p:nvPr/>
        </p:nvSpPr>
        <p:spPr bwMode="auto">
          <a:xfrm>
            <a:off x="2154238" y="20145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9"/>
          <p:cNvSpPr>
            <a:spLocks/>
          </p:cNvSpPr>
          <p:nvPr/>
        </p:nvSpPr>
        <p:spPr bwMode="auto">
          <a:xfrm>
            <a:off x="619125" y="201453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10"/>
          <p:cNvSpPr>
            <a:spLocks/>
          </p:cNvSpPr>
          <p:nvPr/>
        </p:nvSpPr>
        <p:spPr bwMode="auto">
          <a:xfrm>
            <a:off x="3663950" y="20145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Freeform 11"/>
          <p:cNvSpPr>
            <a:spLocks/>
          </p:cNvSpPr>
          <p:nvPr/>
        </p:nvSpPr>
        <p:spPr bwMode="auto">
          <a:xfrm>
            <a:off x="5172075" y="201453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3" name="Freeform 12"/>
          <p:cNvSpPr>
            <a:spLocks/>
          </p:cNvSpPr>
          <p:nvPr/>
        </p:nvSpPr>
        <p:spPr bwMode="auto">
          <a:xfrm>
            <a:off x="6683375" y="20145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2803525" y="24669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919163" y="246538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4333875" y="246697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5846763" y="246538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5378" name="Text Box 17"/>
          <p:cNvSpPr txBox="1">
            <a:spLocks noChangeArrowheads="1"/>
          </p:cNvSpPr>
          <p:nvPr/>
        </p:nvSpPr>
        <p:spPr bwMode="auto">
          <a:xfrm>
            <a:off x="7253288" y="246697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68288" y="1398588"/>
            <a:ext cx="8516937" cy="5019675"/>
          </a:xfrm>
          <a:prstGeom prst="rect">
            <a:avLst/>
          </a:prstGeom>
          <a:solidFill>
            <a:schemeClr val="accent3">
              <a:lumMod val="8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911225" y="1916113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8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latin typeface="Arial" panose="020B0604020202020204" pitchFamily="34" charset="0"/>
                <a:cs typeface="Arial" panose="020B0604020202020204" pitchFamily="34" charset="0"/>
              </a:rPr>
              <a:t>Note:  </a:t>
            </a: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12738" y="1339850"/>
            <a:ext cx="8408987" cy="5276850"/>
          </a:xfrm>
          <a:prstGeom prst="rect">
            <a:avLst/>
          </a:prstGeom>
          <a:solidFill>
            <a:schemeClr val="accent3">
              <a:lumMod val="8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2746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346700" y="1654175"/>
          <a:ext cx="3171825" cy="1862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9319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2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520825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400550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Arial" panose="020B0604020202020204" pitchFamily="34" charset="0"/>
                <a:cs typeface="Arial" panose="020B0604020202020204" pitchFamily="34" charset="0"/>
              </a:rPr>
              <a:t>With shadow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3550" y="1654175"/>
            <a:ext cx="4597400" cy="1906588"/>
          </a:xfrm>
          <a:prstGeom prst="rect">
            <a:avLst/>
          </a:prstGeom>
          <a:solidFill>
            <a:srgbClr val="7F7F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4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58813" y="1398588"/>
            <a:ext cx="7834312" cy="5199062"/>
          </a:xfrm>
          <a:prstGeom prst="rect">
            <a:avLst/>
          </a:prstGeom>
          <a:solidFill>
            <a:schemeClr val="accent3">
              <a:lumMod val="8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427038" y="1268413"/>
            <a:ext cx="8208962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1038225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1038225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4383088" y="31400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930275" y="5422900"/>
            <a:ext cx="7164388" cy="915988"/>
          </a:xfrm>
          <a:prstGeom prst="rect">
            <a:avLst/>
          </a:pr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1038225" y="26082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Microsoft Graph Chart</vt:lpstr>
      <vt:lpstr>Water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PowerPoint Template</dc:title>
  <dc:creator>Presentation Magazine</dc:creator>
  <cp:lastModifiedBy>Jonty Pearce</cp:lastModifiedBy>
  <cp:revision>15</cp:revision>
  <dcterms:created xsi:type="dcterms:W3CDTF">2009-11-03T13:35:13Z</dcterms:created>
  <dcterms:modified xsi:type="dcterms:W3CDTF">2015-02-22T11:16:06Z</dcterms:modified>
</cp:coreProperties>
</file>