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 snapToGrid="0">
      <p:cViewPr>
        <p:scale>
          <a:sx n="76" d="100"/>
          <a:sy n="76" d="100"/>
        </p:scale>
        <p:origin x="-33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97E2770-C35A-48E4-B2AF-6BBE5F17BF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5255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F412BC-271A-4509-B81C-C7C4269501D0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4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6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4A045D-0E37-496C-ACB2-82E8888EDB3C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263FC2-FE1A-4F64-8A78-848F95636750}" type="slidenum">
              <a:rPr lang="en-GB" altLang="en-US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46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33E70-DA66-4B9E-880A-CA0D6B7BA074}" type="slidenum">
              <a:rPr lang="en-GB" altLang="en-US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7CA41C-137D-4AE2-80AA-850DB6CFC4D3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02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97054D-17A1-418E-AB50-4AE25A609FF6}" type="slidenum">
              <a:rPr lang="en-GB" altLang="en-US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300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622AD-D744-4170-AA3B-9254E174B99E}" type="slidenum">
              <a:rPr lang="en-GB" altLang="en-US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D3E3F-C363-4BE5-947C-789B1B8105C6}" type="slidenum">
              <a:rPr lang="en-GB" altLang="en-US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4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95598C-8EE7-42D9-AA83-7FB715B6B86F}" type="slidenum">
              <a:rPr lang="en-GB" altLang="en-US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5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DD7D-BAF7-4D32-BAEF-F26872AB4F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184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58075-167D-4900-8C14-B815B17C1D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426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748F-5D3E-48EC-8EB2-9D1158E833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544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805FF-89B9-4A60-9991-EE6B07F4A77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1750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EBF81-094F-48A2-988F-C8EEF6B95E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229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B6E23-95CE-41FC-A3DF-721A2F95DF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14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E321-42B3-4356-AECF-2AFCF71FFE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06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1552A-89AB-40B7-89F0-7F3379F71D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518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F35A9-C47A-421C-B62D-F0B7192CCD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0509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A56B-2795-4412-ABE5-F5B765341F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35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4F64-09FF-4956-AC37-BAA870F32D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71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E0DF-A2D8-4F59-9426-FB6B2E44F1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202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2AF90-872A-4F5C-B98B-1D0F4D4F8D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869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dell\Documents\Pictures\holidays 2010\NorthEast 260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0"/>
            <a:ext cx="9244013" cy="70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4F0CB15-577A-47AB-8ACB-44B9D87FF3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3550" y="2805113"/>
            <a:ext cx="8166100" cy="2024062"/>
          </a:xfrm>
          <a:solidFill>
            <a:schemeClr val="accent1">
              <a:alpha val="30980"/>
            </a:schemeClr>
          </a:solidFill>
        </p:spPr>
        <p:txBody>
          <a:bodyPr/>
          <a:lstStyle/>
          <a:p>
            <a:pPr eaLnBrk="1" hangingPunct="1"/>
            <a:r>
              <a:rPr lang="en-GB" altLang="en-US" sz="5400" b="1" smtClean="0"/>
              <a:t/>
            </a:r>
            <a:br>
              <a:rPr lang="en-GB" altLang="en-US" sz="5400" b="1" smtClean="0"/>
            </a:br>
            <a:r>
              <a:rPr lang="en-GB" altLang="en-US" sz="5400" b="1" smtClean="0"/>
              <a:t>Tree Bark Template</a:t>
            </a:r>
            <a:br>
              <a:rPr lang="en-GB" altLang="en-US" sz="5400" b="1" smtClean="0"/>
            </a:br>
            <a:r>
              <a:rPr lang="en-GB" altLang="en-US" sz="5400" smtClean="0"/>
              <a:t>Your name</a:t>
            </a:r>
            <a:br>
              <a:rPr lang="en-GB" altLang="en-US" sz="5400" smtClean="0"/>
            </a:br>
            <a:endParaRPr lang="en-GB" altLang="en-US" sz="5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8" y="274638"/>
            <a:ext cx="807720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96888" y="1600200"/>
            <a:ext cx="8077200" cy="4525963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188" y="1524000"/>
            <a:ext cx="8134350" cy="5227638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84188" y="274638"/>
            <a:ext cx="807720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Colour scheme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grpSp>
        <p:nvGrpSpPr>
          <p:cNvPr id="7172" name="Group 1"/>
          <p:cNvGrpSpPr>
            <a:grpSpLocks/>
          </p:cNvGrpSpPr>
          <p:nvPr/>
        </p:nvGrpSpPr>
        <p:grpSpPr bwMode="auto">
          <a:xfrm>
            <a:off x="1417638" y="1722438"/>
            <a:ext cx="6450012" cy="4641850"/>
            <a:chOff x="2482341" y="2025650"/>
            <a:chExt cx="4212766" cy="2987675"/>
          </a:xfrm>
        </p:grpSpPr>
        <p:sp>
          <p:nvSpPr>
            <p:cNvPr id="7173" name="Rectangle 3"/>
            <p:cNvSpPr>
              <a:spLocks noChangeArrowheads="1"/>
            </p:cNvSpPr>
            <p:nvPr/>
          </p:nvSpPr>
          <p:spPr bwMode="auto">
            <a:xfrm>
              <a:off x="3686175" y="2787650"/>
              <a:ext cx="827088" cy="6111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4762500" y="2787650"/>
              <a:ext cx="827088" cy="6111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75" name="Rectangle 5"/>
            <p:cNvSpPr>
              <a:spLocks noChangeArrowheads="1"/>
            </p:cNvSpPr>
            <p:nvPr/>
          </p:nvSpPr>
          <p:spPr bwMode="auto">
            <a:xfrm>
              <a:off x="2633663" y="4402138"/>
              <a:ext cx="827087" cy="6111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76" name="Rectangle 6"/>
            <p:cNvSpPr>
              <a:spLocks noChangeArrowheads="1"/>
            </p:cNvSpPr>
            <p:nvPr/>
          </p:nvSpPr>
          <p:spPr bwMode="auto">
            <a:xfrm>
              <a:off x="3702050" y="4402138"/>
              <a:ext cx="827088" cy="61118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77" name="Rectangle 7"/>
            <p:cNvSpPr>
              <a:spLocks noChangeArrowheads="1"/>
            </p:cNvSpPr>
            <p:nvPr/>
          </p:nvSpPr>
          <p:spPr bwMode="auto">
            <a:xfrm>
              <a:off x="4770438" y="4402138"/>
              <a:ext cx="827087" cy="61118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78" name="Rectangle 8"/>
            <p:cNvSpPr>
              <a:spLocks noChangeArrowheads="1"/>
            </p:cNvSpPr>
            <p:nvPr/>
          </p:nvSpPr>
          <p:spPr bwMode="auto">
            <a:xfrm>
              <a:off x="5840413" y="4402138"/>
              <a:ext cx="827087" cy="61118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79" name="Rectangle 9"/>
            <p:cNvSpPr>
              <a:spLocks noChangeArrowheads="1"/>
            </p:cNvSpPr>
            <p:nvPr/>
          </p:nvSpPr>
          <p:spPr bwMode="auto">
            <a:xfrm>
              <a:off x="5822950" y="2787650"/>
              <a:ext cx="827088" cy="611188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80" name="Rectangle 10"/>
            <p:cNvSpPr>
              <a:spLocks noChangeArrowheads="1"/>
            </p:cNvSpPr>
            <p:nvPr/>
          </p:nvSpPr>
          <p:spPr bwMode="auto">
            <a:xfrm>
              <a:off x="2617788" y="2787650"/>
              <a:ext cx="827087" cy="6111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 b="1"/>
            </a:p>
          </p:txBody>
        </p:sp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2482341" y="2147888"/>
              <a:ext cx="1099570" cy="25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Background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3792018" y="2025650"/>
              <a:ext cx="620165" cy="45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Text &amp;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Lines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3" name="Text Box 13"/>
            <p:cNvSpPr txBox="1">
              <a:spLocks noChangeArrowheads="1"/>
            </p:cNvSpPr>
            <p:nvPr/>
          </p:nvSpPr>
          <p:spPr bwMode="auto">
            <a:xfrm>
              <a:off x="4747713" y="2147888"/>
              <a:ext cx="856664" cy="25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Shadows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4" name="Text Box 14"/>
            <p:cNvSpPr txBox="1">
              <a:spLocks noChangeArrowheads="1"/>
            </p:cNvSpPr>
            <p:nvPr/>
          </p:nvSpPr>
          <p:spPr bwMode="auto">
            <a:xfrm>
              <a:off x="6005984" y="2025650"/>
              <a:ext cx="461020" cy="45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Title</a:t>
              </a:r>
              <a:br>
                <a:rPr lang="en-GB" altLang="en-US" sz="2000" b="1">
                  <a:cs typeface="Arial" panose="020B0604020202020204" pitchFamily="34" charset="0"/>
                </a:rPr>
              </a:br>
              <a:r>
                <a:rPr lang="en-GB" altLang="en-US" sz="2000" b="1">
                  <a:cs typeface="Arial" panose="020B0604020202020204" pitchFamily="34" charset="0"/>
                </a:rPr>
                <a:t>Text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5" name="Text Box 15"/>
            <p:cNvSpPr txBox="1">
              <a:spLocks noChangeArrowheads="1"/>
            </p:cNvSpPr>
            <p:nvPr/>
          </p:nvSpPr>
          <p:spPr bwMode="auto">
            <a:xfrm>
              <a:off x="2820694" y="3762375"/>
              <a:ext cx="454612" cy="25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Fills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6" name="Text Box 16"/>
            <p:cNvSpPr txBox="1">
              <a:spLocks noChangeArrowheads="1"/>
            </p:cNvSpPr>
            <p:nvPr/>
          </p:nvSpPr>
          <p:spPr bwMode="auto">
            <a:xfrm>
              <a:off x="3785259" y="3762375"/>
              <a:ext cx="679719" cy="25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Accent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7" name="Text Box 17"/>
            <p:cNvSpPr txBox="1">
              <a:spLocks noChangeArrowheads="1"/>
            </p:cNvSpPr>
            <p:nvPr/>
          </p:nvSpPr>
          <p:spPr bwMode="auto">
            <a:xfrm>
              <a:off x="4730132" y="3640138"/>
              <a:ext cx="883887" cy="45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Accent &amp;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Hyperlink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  <p:sp>
          <p:nvSpPr>
            <p:cNvPr id="7188" name="Text Box 18"/>
            <p:cNvSpPr txBox="1">
              <a:spLocks noChangeArrowheads="1"/>
            </p:cNvSpPr>
            <p:nvPr/>
          </p:nvSpPr>
          <p:spPr bwMode="auto">
            <a:xfrm>
              <a:off x="5811220" y="3638550"/>
              <a:ext cx="883887" cy="455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Followed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cs typeface="Arial" panose="020B0604020202020204" pitchFamily="34" charset="0"/>
                </a:rPr>
                <a:t>Hyperlink</a:t>
              </a:r>
              <a:endParaRPr lang="en-US" altLang="en-US" sz="2000" b="1"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488" y="1728788"/>
            <a:ext cx="8121650" cy="436721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74638"/>
            <a:ext cx="810895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9220" name="Object 3"/>
          <p:cNvGraphicFramePr>
            <a:graphicFrameLocks noChangeAspect="1"/>
          </p:cNvGraphicFramePr>
          <p:nvPr/>
        </p:nvGraphicFramePr>
        <p:xfrm>
          <a:off x="1116013" y="1989138"/>
          <a:ext cx="6732587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hart" r:id="rId4" imgW="8296234" imgH="4610196" progId="MSGraph.Chart.8">
                  <p:embed followColorScheme="full"/>
                </p:oleObj>
              </mc:Choice>
              <mc:Fallback>
                <p:oleObj name="Chart" r:id="rId4" imgW="8296234" imgH="4610196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89138"/>
                        <a:ext cx="6732587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274638"/>
            <a:ext cx="791845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6888" y="1600200"/>
            <a:ext cx="3875087" cy="4525963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Bullet 1</a:t>
            </a:r>
          </a:p>
          <a:p>
            <a:pPr eaLnBrk="1" hangingPunct="1"/>
            <a:r>
              <a:rPr lang="en-GB" altLang="en-US" smtClean="0"/>
              <a:t>Bullet 2</a:t>
            </a:r>
            <a:endParaRPr lang="en-US" altLang="en-US" smtClean="0"/>
          </a:p>
        </p:txBody>
      </p:sp>
      <p:pic>
        <p:nvPicPr>
          <p:cNvPr id="11268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84188" y="1465263"/>
            <a:ext cx="8078787" cy="463073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274638"/>
            <a:ext cx="810895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Process Flow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44525" y="3087688"/>
            <a:ext cx="1376363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179638" y="3087688"/>
            <a:ext cx="1376362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689350" y="3087688"/>
            <a:ext cx="1376363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197475" y="3087688"/>
            <a:ext cx="1376363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6708775" y="3087688"/>
            <a:ext cx="1376363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3321" name="Freeform 8"/>
          <p:cNvSpPr>
            <a:spLocks/>
          </p:cNvSpPr>
          <p:nvPr/>
        </p:nvSpPr>
        <p:spPr bwMode="auto">
          <a:xfrm>
            <a:off x="217963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2" name="Freeform 9"/>
          <p:cNvSpPr>
            <a:spLocks/>
          </p:cNvSpPr>
          <p:nvPr/>
        </p:nvSpPr>
        <p:spPr bwMode="auto">
          <a:xfrm>
            <a:off x="644525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3" name="Freeform 10"/>
          <p:cNvSpPr>
            <a:spLocks/>
          </p:cNvSpPr>
          <p:nvPr/>
        </p:nvSpPr>
        <p:spPr bwMode="auto">
          <a:xfrm>
            <a:off x="36893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Freeform 11"/>
          <p:cNvSpPr>
            <a:spLocks/>
          </p:cNvSpPr>
          <p:nvPr/>
        </p:nvSpPr>
        <p:spPr bwMode="auto">
          <a:xfrm>
            <a:off x="5197475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5" name="Freeform 12"/>
          <p:cNvSpPr>
            <a:spLocks/>
          </p:cNvSpPr>
          <p:nvPr/>
        </p:nvSpPr>
        <p:spPr bwMode="auto">
          <a:xfrm>
            <a:off x="6708775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2828925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944563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4359275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5872163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7278688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888" y="1503363"/>
            <a:ext cx="8070850" cy="5135562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274638"/>
            <a:ext cx="807085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Example of a table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739775" y="1668463"/>
          <a:ext cx="7402513" cy="3441700"/>
        </p:xfrm>
        <a:graphic>
          <a:graphicData uri="http://schemas.openxmlformats.org/drawingml/2006/table">
            <a:tbl>
              <a:tblPr/>
              <a:tblGrid>
                <a:gridCol w="3702051"/>
                <a:gridCol w="3700462"/>
              </a:tblGrid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Title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0" name="Text Box 29"/>
          <p:cNvSpPr txBox="1">
            <a:spLocks noChangeArrowheads="1"/>
          </p:cNvSpPr>
          <p:nvPr/>
        </p:nvSpPr>
        <p:spPr bwMode="auto">
          <a:xfrm>
            <a:off x="2517775" y="5472113"/>
            <a:ext cx="41100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8788" y="1490663"/>
            <a:ext cx="8047037" cy="463073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005762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>
                <a:solidFill>
                  <a:schemeClr val="tx1"/>
                </a:solidFill>
              </a:rPr>
              <a:t>Examples of default styles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0863" y="1776413"/>
            <a:ext cx="4914900" cy="1752600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/>
              <a:t>Hyperlinks like this</a:t>
            </a:r>
          </a:p>
          <a:p>
            <a:pPr eaLnBrk="1" hangingPunct="1"/>
            <a:r>
              <a:rPr lang="en-GB" altLang="en-US" sz="2800" u="sng" smtClean="0"/>
              <a:t>Visited hyperlinks like this</a:t>
            </a:r>
            <a:endParaRPr lang="en-US" altLang="en-US" sz="2800" u="sng" smtClean="0"/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5503863" y="1781175"/>
          <a:ext cx="2813050" cy="1735138"/>
        </p:xfrm>
        <a:graphic>
          <a:graphicData uri="http://schemas.openxmlformats.org/drawingml/2006/table">
            <a:tbl>
              <a:tblPr/>
              <a:tblGrid>
                <a:gridCol w="1406525"/>
                <a:gridCol w="1406525"/>
              </a:tblGrid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27" marR="914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1470025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7425" name="Rectangle 16"/>
          <p:cNvSpPr>
            <a:spLocks noChangeArrowheads="1"/>
          </p:cNvSpPr>
          <p:nvPr/>
        </p:nvSpPr>
        <p:spPr bwMode="auto">
          <a:xfrm>
            <a:off x="5465763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188" y="1516063"/>
            <a:ext cx="8032750" cy="5081587"/>
          </a:xfrm>
          <a:prstGeom prst="rect">
            <a:avLst/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84188" y="274638"/>
            <a:ext cx="8077200" cy="1143000"/>
          </a:xfrm>
          <a:solidFill>
            <a:schemeClr val="accent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025525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025525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9463" name="Text Box 6"/>
          <p:cNvSpPr txBox="1">
            <a:spLocks noChangeArrowheads="1"/>
          </p:cNvSpPr>
          <p:nvPr/>
        </p:nvSpPr>
        <p:spPr bwMode="auto">
          <a:xfrm>
            <a:off x="4370388" y="3140075"/>
            <a:ext cx="364013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917575" y="5422900"/>
            <a:ext cx="7164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025525" y="2608263"/>
            <a:ext cx="69262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292</Words>
  <Application>Microsoft Office PowerPoint</Application>
  <PresentationFormat>On-screen Show (4:3)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Wingdings</vt:lpstr>
      <vt:lpstr>Default Design</vt:lpstr>
      <vt:lpstr>Microsoft Graph Chart</vt:lpstr>
      <vt:lpstr> Tree Bark Template Your name 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Bark PowerPoint Template</dc:title>
  <dc:creator>Presentation Magazine</dc:creator>
  <cp:lastModifiedBy>Jonty Pearce</cp:lastModifiedBy>
  <cp:revision>21</cp:revision>
  <dcterms:created xsi:type="dcterms:W3CDTF">2009-11-03T13:35:13Z</dcterms:created>
  <dcterms:modified xsi:type="dcterms:W3CDTF">2015-02-22T11:16:05Z</dcterms:modified>
</cp:coreProperties>
</file>