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4660"/>
  </p:normalViewPr>
  <p:slideViewPr>
    <p:cSldViewPr snapToGrid="0">
      <p:cViewPr>
        <p:scale>
          <a:sx n="81" d="100"/>
          <a:sy n="81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D4EC7EF-67C1-465D-A6D0-BA8581FA8D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224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30BCE8-B3F3-4D70-AC7E-ECDA5835606F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1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EE68EB-FF94-49AA-8F23-B3E1FC4AEAC2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1BB3A0-CDD7-486D-B51E-A5B7FC80C8A6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5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257E6-C245-42EF-AC30-ACC4A6FC371B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9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D0BFE-CE4F-441B-9165-A7CED50DFB80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3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1BC0E-41CC-445F-BE45-62C995F435C6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0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539082-0531-445A-A6C7-0DB99CD08DEC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6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ACA61-94DF-41B4-A20C-50F5A95553E5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3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0CDED7-DECE-49AB-84BE-A032CBB7210D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7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mallcanon2010-33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874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241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30A4BE-8DB9-4367-9A70-2E75E852A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22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F381-AE47-4B4C-88E8-E78F78620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29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E8E9-4446-4AEB-A7F4-4E3E69842F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517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AB92-F7AE-40BC-A36F-519364770C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2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460C-1AD7-44B4-8860-9195BB442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5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F5AD-40A8-444C-A2EB-8E4E9BCE8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3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AD1A-D165-43B7-8283-C5348C9534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15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CE5B-B6CB-449B-ACF5-B42511CC59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FC1C-9212-4D9C-92FD-E5D0084D65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6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A9D4-E9F9-45B0-ACE7-13ACDEE0F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36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6CD2-1636-456D-A42B-28F969BC80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94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7315-67D0-41CB-A383-35965EB790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96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6D0D-2FA1-4072-9E0E-90E048437C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86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mallcanon2010-33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0"/>
            <a:ext cx="828516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D17CB5D-7E58-406D-9027-4DF2D3AC1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926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5000" b="1" smtClean="0"/>
              <a:t>Bauble Template</a:t>
            </a:r>
            <a:endParaRPr lang="en-GB" altLang="en-US" sz="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8713" y="2147888"/>
            <a:ext cx="1268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16338" y="2025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65663" y="2147888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6775" y="20256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830513" y="3762375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22688" y="37623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711700" y="3640138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92788" y="3638550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117600" y="1989138"/>
          <a:ext cx="6729413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989138"/>
                        <a:ext cx="6729413" cy="373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2292" name="Picture 5" descr="Smallcanon2010-33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738313"/>
            <a:ext cx="2987675" cy="3857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514111875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016125000 h 800"/>
              <a:gd name="T8" fmla="*/ 2147483646 w 1196"/>
              <a:gd name="T9" fmla="*/ 2016125000 h 800"/>
              <a:gd name="T10" fmla="*/ 2147483646 w 1196"/>
              <a:gd name="T11" fmla="*/ 1502013125 h 800"/>
              <a:gd name="T12" fmla="*/ 2147483646 w 1196"/>
              <a:gd name="T13" fmla="*/ 1008062500 h 800"/>
              <a:gd name="T14" fmla="*/ 2147483646 w 1196"/>
              <a:gd name="T15" fmla="*/ 514111875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514111875 h 800"/>
              <a:gd name="T2" fmla="*/ 2147483646 w 1170"/>
              <a:gd name="T3" fmla="*/ 0 h 800"/>
              <a:gd name="T4" fmla="*/ 0 w 1170"/>
              <a:gd name="T5" fmla="*/ 0 h 800"/>
              <a:gd name="T6" fmla="*/ 393144375 w 1170"/>
              <a:gd name="T7" fmla="*/ 514111875 h 800"/>
              <a:gd name="T8" fmla="*/ 771167813 w 1170"/>
              <a:gd name="T9" fmla="*/ 1008062500 h 800"/>
              <a:gd name="T10" fmla="*/ 393144375 w 1170"/>
              <a:gd name="T11" fmla="*/ 1502013125 h 800"/>
              <a:gd name="T12" fmla="*/ 0 w 1170"/>
              <a:gd name="T13" fmla="*/ 2016125000 h 800"/>
              <a:gd name="T14" fmla="*/ 2147483646 w 1170"/>
              <a:gd name="T15" fmla="*/ 2016125000 h 800"/>
              <a:gd name="T16" fmla="*/ 2147483646 w 1170"/>
              <a:gd name="T17" fmla="*/ 1502013125 h 800"/>
              <a:gd name="T18" fmla="*/ 2147483646 w 1170"/>
              <a:gd name="T19" fmla="*/ 1008062500 h 800"/>
              <a:gd name="T20" fmla="*/ 2147483646 w 1170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1144588" y="1916113"/>
          <a:ext cx="7402512" cy="3441700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630488" y="5397500"/>
            <a:ext cx="4110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5446713" y="1781175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20838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500563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900113" y="1535113"/>
            <a:ext cx="7459662" cy="4983162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740BA"/>
      </a:dk1>
      <a:lt1>
        <a:srgbClr val="F1F1F1"/>
      </a:lt1>
      <a:dk2>
        <a:srgbClr val="1740BA"/>
      </a:dk2>
      <a:lt2>
        <a:srgbClr val="8C8C8C"/>
      </a:lt2>
      <a:accent1>
        <a:srgbClr val="D1C1A8"/>
      </a:accent1>
      <a:accent2>
        <a:srgbClr val="BE7960"/>
      </a:accent2>
      <a:accent3>
        <a:srgbClr val="F7F7F7"/>
      </a:accent3>
      <a:accent4>
        <a:srgbClr val="12359E"/>
      </a:accent4>
      <a:accent5>
        <a:srgbClr val="E5DDD1"/>
      </a:accent5>
      <a:accent6>
        <a:srgbClr val="AC6D56"/>
      </a:accent6>
      <a:hlink>
        <a:srgbClr val="1EA0D8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268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Bauble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Tree Baubles template</dc:title>
  <dc:creator>Presentation Magazine</dc:creator>
  <cp:lastModifiedBy>Jonty Pearce</cp:lastModifiedBy>
  <cp:revision>21</cp:revision>
  <dcterms:created xsi:type="dcterms:W3CDTF">2009-11-03T13:35:13Z</dcterms:created>
  <dcterms:modified xsi:type="dcterms:W3CDTF">2015-02-22T11:15:59Z</dcterms:modified>
</cp:coreProperties>
</file>