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20A21A"/>
    <a:srgbClr val="082E0E"/>
    <a:srgbClr val="003300"/>
    <a:srgbClr val="19972E"/>
    <a:srgbClr val="0F591B"/>
    <a:srgbClr val="0AB21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397BFED-72E4-403F-9D39-ADF16831A2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70952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76526FC-B3A2-4974-9943-A999ED357029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18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09FBB0-0A4B-40F8-B687-613CA8DA5C00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898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4322070-1C09-43EA-B630-DA67AE35DE6C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190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891F45F-18D4-41E3-B41E-06480EDFE869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781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21D6830-0BB6-4852-9F29-60B2A5C10543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196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0791D1-1684-401B-9590-E247685AFEAD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4170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C708DD-083E-4696-8D64-ADFB47844195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22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875DB5-1AC3-4874-A4F0-2931A3F6D4F9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9270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4842C60-D598-4CC7-849F-52EA493F50E7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7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1463" cy="705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46564" y="2632075"/>
            <a:ext cx="4507144" cy="1182688"/>
          </a:xfrm>
        </p:spPr>
        <p:txBody>
          <a:bodyPr/>
          <a:lstStyle/>
          <a:p>
            <a:r>
              <a:rPr lang="en-GB" dirty="0" smtClean="0"/>
              <a:t>Plant Template</a:t>
            </a:r>
            <a:br>
              <a:rPr lang="en-GB" dirty="0" smtClean="0"/>
            </a:br>
            <a:r>
              <a:rPr lang="en-GB" dirty="0" smtClean="0"/>
              <a:t>Your name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1B52BB-3147-4696-91CF-5894C86FA3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1790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EDEED-0719-4B47-9A47-0BCE1D5142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6628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9FE55-FCF9-4AFA-8C3C-604DFE123E7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6958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480BD-0C3B-4822-BA64-35D7FB27F22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4703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85F1B-2090-4FD0-8123-9402C5BE81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4051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6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rgbClr val="006600"/>
                </a:solidFill>
              </a:defRPr>
            </a:lvl1pPr>
            <a:lvl2pPr>
              <a:defRPr>
                <a:solidFill>
                  <a:srgbClr val="92D050"/>
                </a:solidFill>
              </a:defRPr>
            </a:lvl2pPr>
            <a:lvl3pPr>
              <a:defRPr>
                <a:solidFill>
                  <a:srgbClr val="92D050"/>
                </a:solidFill>
              </a:defRPr>
            </a:lvl3pPr>
            <a:lvl4pPr>
              <a:defRPr>
                <a:solidFill>
                  <a:srgbClr val="92D050"/>
                </a:solidFill>
              </a:defRPr>
            </a:lvl4pPr>
            <a:lvl5pPr>
              <a:defRPr>
                <a:solidFill>
                  <a:srgbClr val="92D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5DDA0-17FC-437A-804D-79EE1CA446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5931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499D3-FD98-4676-AF6C-38B60670E0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1643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82B69-A43F-4AE2-BC2E-A1BF7A31F1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0087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1E20B-C9FB-4C67-B478-8A2010B3D0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7317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40BB2-6850-430E-AC34-020715EE71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8228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180B2-7555-4F7E-A8A0-35981DB5C7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2656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4E3AE-7DA0-4BEE-A1FE-4701739444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7138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64EC8-56C9-4916-8FB9-9DF159556B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9227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1463" cy="705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54300" y="274638"/>
            <a:ext cx="60325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89313" y="1600200"/>
            <a:ext cx="52974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solidFill>
                  <a:srgbClr val="92D05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rgbClr val="92D05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 smtClean="0">
                <a:solidFill>
                  <a:srgbClr val="92D050"/>
                </a:solidFill>
              </a:defRPr>
            </a:lvl1pPr>
          </a:lstStyle>
          <a:p>
            <a:pPr>
              <a:defRPr/>
            </a:pPr>
            <a:fld id="{284E92D1-4491-47AE-8B07-791D44CC72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66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92D05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92D05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92D05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92D05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Excel_Chart1.xls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0525" y="5153025"/>
            <a:ext cx="4694238" cy="1182688"/>
          </a:xfrm>
        </p:spPr>
        <p:txBody>
          <a:bodyPr/>
          <a:lstStyle/>
          <a:p>
            <a:pPr algn="r" eaLnBrk="1" hangingPunct="1"/>
            <a:r>
              <a:rPr lang="en-GB" altLang="en-US" sz="4400" smtClean="0">
                <a:solidFill>
                  <a:srgbClr val="0F591B"/>
                </a:solidFill>
              </a:rPr>
              <a:t>Plant Template</a:t>
            </a:r>
            <a:r>
              <a:rPr lang="en-GB" altLang="en-US" sz="4000" smtClean="0">
                <a:solidFill>
                  <a:srgbClr val="0F591B"/>
                </a:solidFill>
              </a:rPr>
              <a:t/>
            </a:r>
            <a:br>
              <a:rPr lang="en-GB" altLang="en-US" sz="4000" smtClean="0">
                <a:solidFill>
                  <a:srgbClr val="0F591B"/>
                </a:solidFill>
              </a:rPr>
            </a:br>
            <a:r>
              <a:rPr lang="en-GB" altLang="en-US" sz="4000" i="1" smtClean="0">
                <a:solidFill>
                  <a:srgbClr val="92D050"/>
                </a:solidFill>
              </a:rPr>
              <a:t>Your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19425" y="985838"/>
            <a:ext cx="6124575" cy="1274762"/>
          </a:xfrm>
        </p:spPr>
        <p:txBody>
          <a:bodyPr/>
          <a:lstStyle/>
          <a:p>
            <a:pPr eaLnBrk="1" hangingPunct="1"/>
            <a:r>
              <a:rPr lang="en-GB" altLang="en-US" sz="4400" smtClean="0">
                <a:solidFill>
                  <a:srgbClr val="0F591B"/>
                </a:solidFill>
              </a:rPr>
              <a:t>Example Bullet Point Slide</a:t>
            </a:r>
            <a:endParaRPr lang="en-US" altLang="en-US" sz="4400" smtClean="0">
              <a:solidFill>
                <a:srgbClr val="0F591B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48225" y="2611438"/>
            <a:ext cx="3838575" cy="3514725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Bullet point</a:t>
            </a:r>
          </a:p>
          <a:p>
            <a:pPr eaLnBrk="1" hangingPunct="1"/>
            <a:r>
              <a:rPr lang="en-US" altLang="en-US" sz="3200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38" y="120173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rgbClr val="0F591B"/>
                </a:solidFill>
              </a:rPr>
              <a:t>Colour Scheme</a:t>
            </a:r>
            <a:endParaRPr lang="en-US" altLang="en-US" smtClean="0">
              <a:solidFill>
                <a:srgbClr val="0F591B"/>
              </a:solidFill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86175" y="3113088"/>
            <a:ext cx="827088" cy="611187"/>
          </a:xfrm>
          <a:prstGeom prst="rect">
            <a:avLst/>
          </a:prstGeom>
          <a:solidFill>
            <a:srgbClr val="082E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762500" y="3113088"/>
            <a:ext cx="827088" cy="611187"/>
          </a:xfrm>
          <a:prstGeom prst="rect">
            <a:avLst/>
          </a:prstGeom>
          <a:solidFill>
            <a:srgbClr val="082E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633663" y="4727575"/>
            <a:ext cx="827087" cy="611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702050" y="4727575"/>
            <a:ext cx="827088" cy="61118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770438" y="4727575"/>
            <a:ext cx="827087" cy="611188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840413" y="4727575"/>
            <a:ext cx="827087" cy="61118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822950" y="3113088"/>
            <a:ext cx="827088" cy="611187"/>
          </a:xfrm>
          <a:prstGeom prst="rect">
            <a:avLst/>
          </a:prstGeom>
          <a:solidFill>
            <a:srgbClr val="082E0E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617788" y="3113088"/>
            <a:ext cx="827087" cy="611187"/>
          </a:xfrm>
          <a:prstGeom prst="rect">
            <a:avLst/>
          </a:prstGeom>
          <a:solidFill>
            <a:srgbClr val="00000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343150" y="2473325"/>
            <a:ext cx="13779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Background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703638" y="2351088"/>
            <a:ext cx="7969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Lines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633913" y="2473325"/>
            <a:ext cx="108426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Shadows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934075" y="2351088"/>
            <a:ext cx="6048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Title</a:t>
            </a:r>
            <a:br>
              <a:rPr lang="en-GB" altLang="en-US" sz="1600" b="1">
                <a:cs typeface="Arial" panose="020B0604020202020204" pitchFamily="34" charset="0"/>
              </a:rPr>
            </a:br>
            <a:r>
              <a:rPr lang="en-GB" altLang="en-US" sz="1600" b="1">
                <a:cs typeface="Arial" panose="020B0604020202020204" pitchFamily="34" charset="0"/>
              </a:rPr>
              <a:t>Text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749550" y="4087813"/>
            <a:ext cx="5969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Fills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90938" y="4087813"/>
            <a:ext cx="8683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Accent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611688" y="3965575"/>
            <a:ext cx="11207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Hyperlink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92775" y="3963988"/>
            <a:ext cx="11207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Hyperlink</a:t>
            </a:r>
            <a:endParaRPr lang="en-US" altLang="en-US" sz="1600" b="1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1463" cy="705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20688" y="274638"/>
            <a:ext cx="8266112" cy="1143000"/>
          </a:xfrm>
        </p:spPr>
        <p:txBody>
          <a:bodyPr/>
          <a:lstStyle/>
          <a:p>
            <a:pPr eaLnBrk="1" hangingPunct="1"/>
            <a:r>
              <a:rPr lang="en-GB" altLang="en-US" sz="2800" smtClean="0">
                <a:solidFill>
                  <a:srgbClr val="0F591B"/>
                </a:solidFill>
              </a:rPr>
              <a:t>Sample Graph (3 colours)</a:t>
            </a:r>
            <a:endParaRPr lang="en-US" altLang="en-US" sz="2800" smtClean="0">
              <a:solidFill>
                <a:srgbClr val="0F591B"/>
              </a:solidFill>
            </a:endParaRPr>
          </a:p>
        </p:txBody>
      </p:sp>
      <p:graphicFrame>
        <p:nvGraphicFramePr>
          <p:cNvPr id="10244" name="Chart 1"/>
          <p:cNvGraphicFramePr>
            <a:graphicFrameLocks/>
          </p:cNvGraphicFramePr>
          <p:nvPr/>
        </p:nvGraphicFramePr>
        <p:xfrm>
          <a:off x="1473200" y="1924050"/>
          <a:ext cx="6197600" cy="416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r:id="rId6" imgW="6194073" imgH="4163929" progId="Excel.Chart.8">
                  <p:embed/>
                </p:oleObj>
              </mc:Choice>
              <mc:Fallback>
                <p:oleObj r:id="rId6" imgW="6194073" imgH="4163929" progId="Excel.Chart.8">
                  <p:embed/>
                  <p:pic>
                    <p:nvPicPr>
                      <p:cNvPr id="0" name="Chart 1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1924050"/>
                        <a:ext cx="6197600" cy="416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525838" y="274638"/>
            <a:ext cx="516096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4363" y="3549650"/>
            <a:ext cx="3635375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2292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925" y="1350963"/>
            <a:ext cx="3097213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034338" cy="1143000"/>
          </a:xfrm>
        </p:spPr>
        <p:txBody>
          <a:bodyPr/>
          <a:lstStyle/>
          <a:p>
            <a:pPr algn="r" eaLnBrk="1" hangingPunct="1"/>
            <a:r>
              <a:rPr lang="en-GB" altLang="en-US" smtClean="0">
                <a:solidFill>
                  <a:srgbClr val="0F591B"/>
                </a:solidFill>
              </a:rPr>
              <a:t>Process Flow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23900" y="5262563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0F591B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0F591B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0F591B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solidFill>
                <a:srgbClr val="0F591B"/>
              </a:solidFill>
              <a:cs typeface="Arial" panose="020B0604020202020204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259013" y="5262563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0F591B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0F591B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0F591B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solidFill>
                <a:srgbClr val="0F591B"/>
              </a:solidFill>
              <a:cs typeface="Arial" panose="020B0604020202020204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768725" y="5262563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0F591B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0F591B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0F591B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solidFill>
                <a:srgbClr val="0F591B"/>
              </a:solidFill>
              <a:cs typeface="Arial" panose="020B0604020202020204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276850" y="5262563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0F591B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0F591B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0F591B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solidFill>
                <a:srgbClr val="0F591B"/>
              </a:solidFill>
              <a:cs typeface="Arial" panose="020B0604020202020204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788150" y="5262563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0F591B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0F591B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0F591B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solidFill>
                <a:srgbClr val="0F591B"/>
              </a:solidFill>
              <a:cs typeface="Arial" panose="020B0604020202020204" pitchFamily="34" charset="0"/>
            </a:endParaRPr>
          </a:p>
        </p:txBody>
      </p:sp>
      <p:sp>
        <p:nvSpPr>
          <p:cNvPr id="14344" name="Freeform 8"/>
          <p:cNvSpPr>
            <a:spLocks/>
          </p:cNvSpPr>
          <p:nvPr/>
        </p:nvSpPr>
        <p:spPr bwMode="auto">
          <a:xfrm>
            <a:off x="2259013" y="3717925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5" name="Freeform 9"/>
          <p:cNvSpPr>
            <a:spLocks/>
          </p:cNvSpPr>
          <p:nvPr/>
        </p:nvSpPr>
        <p:spPr bwMode="auto">
          <a:xfrm>
            <a:off x="723900" y="3717925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082E0E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6" name="Freeform 10"/>
          <p:cNvSpPr>
            <a:spLocks/>
          </p:cNvSpPr>
          <p:nvPr/>
        </p:nvSpPr>
        <p:spPr bwMode="auto">
          <a:xfrm>
            <a:off x="3768725" y="3717925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82E0E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7" name="Freeform 11"/>
          <p:cNvSpPr>
            <a:spLocks/>
          </p:cNvSpPr>
          <p:nvPr/>
        </p:nvSpPr>
        <p:spPr bwMode="auto">
          <a:xfrm>
            <a:off x="5276850" y="3717925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8" name="Freeform 12"/>
          <p:cNvSpPr>
            <a:spLocks/>
          </p:cNvSpPr>
          <p:nvPr/>
        </p:nvSpPr>
        <p:spPr bwMode="auto">
          <a:xfrm>
            <a:off x="6788150" y="3717925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82E0E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908300" y="4170363"/>
            <a:ext cx="67151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023938" y="4168775"/>
            <a:ext cx="95408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438650" y="4170363"/>
            <a:ext cx="7620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951538" y="4168775"/>
            <a:ext cx="6413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358063" y="4170363"/>
            <a:ext cx="11334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rgbClr val="0F591B"/>
                </a:solidFill>
              </a:rPr>
              <a:t>Example of a table</a:t>
            </a:r>
            <a:endParaRPr lang="en-US" altLang="en-US" smtClean="0">
              <a:solidFill>
                <a:srgbClr val="0F591B"/>
              </a:solidFill>
            </a:endParaRPr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144588" y="1916113"/>
          <a:ext cx="7402512" cy="34417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2630488" y="5397500"/>
            <a:ext cx="41100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0F591B"/>
                </a:solidFill>
                <a:cs typeface="Arial" panose="020B0604020202020204" pitchFamily="34" charset="0"/>
              </a:rPr>
              <a:t>Note:  </a:t>
            </a:r>
            <a:r>
              <a:rPr lang="en-GB" altLang="en-US" sz="1800">
                <a:solidFill>
                  <a:srgbClr val="0F591B"/>
                </a:solidFill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solidFill>
                <a:srgbClr val="0F591B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628900" y="190500"/>
            <a:ext cx="6015038" cy="1143000"/>
          </a:xfrm>
        </p:spPr>
        <p:txBody>
          <a:bodyPr/>
          <a:lstStyle/>
          <a:p>
            <a:pPr algn="r"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476625"/>
            <a:ext cx="4689475" cy="2914650"/>
          </a:xfrm>
          <a:noFill/>
        </p:spPr>
        <p:txBody>
          <a:bodyPr/>
          <a:lstStyle/>
          <a:p>
            <a:pPr eaLnBrk="1" hangingPunct="1"/>
            <a:r>
              <a:rPr lang="en-GB" altLang="en-US" sz="2000" smtClean="0"/>
              <a:t>Text and lines are like this</a:t>
            </a:r>
          </a:p>
          <a:p>
            <a:pPr eaLnBrk="1" hangingPunct="1"/>
            <a:r>
              <a:rPr lang="en-GB" altLang="en-US" sz="2000" u="sng" smtClean="0">
                <a:solidFill>
                  <a:srgbClr val="FFC000"/>
                </a:solidFill>
              </a:rPr>
              <a:t>Hyperlinks like this</a:t>
            </a:r>
          </a:p>
          <a:p>
            <a:pPr eaLnBrk="1" hangingPunct="1"/>
            <a:r>
              <a:rPr lang="en-GB" altLang="en-US" sz="2000" u="sng" smtClean="0">
                <a:solidFill>
                  <a:srgbClr val="92D050"/>
                </a:solidFill>
              </a:rPr>
              <a:t>Visited hyperlinks like this</a:t>
            </a:r>
            <a:endParaRPr lang="en-US" altLang="en-US" sz="2000" u="sng" smtClean="0">
              <a:solidFill>
                <a:srgbClr val="92D050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46713" y="1371600"/>
          <a:ext cx="3171825" cy="173513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1620838" y="4930775"/>
            <a:ext cx="2232025" cy="1368425"/>
          </a:xfrm>
          <a:prstGeom prst="rect">
            <a:avLst/>
          </a:prstGeom>
          <a:noFill/>
          <a:ln w="38100">
            <a:solidFill>
              <a:srgbClr val="082E0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4500563" y="4930775"/>
            <a:ext cx="2232025" cy="1368425"/>
          </a:xfrm>
          <a:prstGeom prst="rect">
            <a:avLst/>
          </a:prstGeom>
          <a:solidFill>
            <a:srgbClr val="082E0E"/>
          </a:solidFill>
          <a:ln w="38100">
            <a:solidFill>
              <a:srgbClr val="92D05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With shadow</a:t>
            </a:r>
            <a:endParaRPr lang="en-US" altLang="en-US" sz="18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0" y="274638"/>
            <a:ext cx="8147050" cy="1143000"/>
          </a:xfrm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rgbClr val="0F591B"/>
                </a:solidFill>
              </a:rPr>
              <a:t>Use of templates</a:t>
            </a:r>
            <a:endParaRPr lang="en-US" altLang="en-US" smtClean="0">
              <a:solidFill>
                <a:srgbClr val="0F591B"/>
              </a:solidFill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solidFill>
                  <a:srgbClr val="92D050"/>
                </a:solidFill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7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solidFill>
                  <a:srgbClr val="0F591B"/>
                </a:solidFill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FFC000"/>
                </a:solidFill>
                <a:cs typeface="Arial" panose="020B0604020202020204" pitchFamily="34" charset="0"/>
                <a:hlinkClick r:id="rId3"/>
              </a:rPr>
              <a:t>www.presentationmagazine.com  </a:t>
            </a:r>
            <a:endParaRPr lang="en-US" altLang="en-US" sz="2000" b="1">
              <a:solidFill>
                <a:srgbClr val="FFC000"/>
              </a:solidFill>
              <a:cs typeface="Arial" panose="020B0604020202020204" pitchFamily="34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92D050"/>
                </a:solidFill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solidFill>
                <a:srgbClr val="92D05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294</Words>
  <Application>Microsoft Office PowerPoint</Application>
  <PresentationFormat>On-screen Show (4:3)</PresentationFormat>
  <Paragraphs>77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Excel Chart</vt:lpstr>
      <vt:lpstr>Plant Template Your name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Template</dc:title>
  <dc:creator>Presentation Magazine</dc:creator>
  <cp:lastModifiedBy>Jonty Pearce</cp:lastModifiedBy>
  <cp:revision>36</cp:revision>
  <dcterms:created xsi:type="dcterms:W3CDTF">2009-11-03T13:35:13Z</dcterms:created>
  <dcterms:modified xsi:type="dcterms:W3CDTF">2015-02-22T11:15:57Z</dcterms:modified>
</cp:coreProperties>
</file>